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6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00FF"/>
    <a:srgbClr val="3333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34" autoAdjust="0"/>
  </p:normalViewPr>
  <p:slideViewPr>
    <p:cSldViewPr snapToGrid="0" snapToObjects="1">
      <p:cViewPr varScale="1">
        <p:scale>
          <a:sx n="87" d="100"/>
          <a:sy n="87" d="100"/>
        </p:scale>
        <p:origin x="-576" y="-86"/>
      </p:cViewPr>
      <p:guideLst>
        <p:guide orient="horz" pos="413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10BCA5-1AA8-49F5-AB41-33B28F37C39A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</dgm:pt>
    <dgm:pt modelId="{0F0EDF51-5BFC-4FB4-85C0-B934897753CF}">
      <dgm:prSet phldrT="[Text]"/>
      <dgm:spPr>
        <a:solidFill>
          <a:srgbClr val="0070C0"/>
        </a:solidFill>
      </dgm:spPr>
      <dgm:t>
        <a:bodyPr/>
        <a:lstStyle/>
        <a:p>
          <a:r>
            <a:rPr lang="en-IN" dirty="0" smtClean="0"/>
            <a:t>FORGING</a:t>
          </a:r>
          <a:endParaRPr lang="en-IN" dirty="0"/>
        </a:p>
      </dgm:t>
    </dgm:pt>
    <dgm:pt modelId="{3220BDE0-F7ED-489C-AAC8-0F06811E5A16}" type="parTrans" cxnId="{B58791B6-8422-4193-B686-40E56443D4F5}">
      <dgm:prSet/>
      <dgm:spPr/>
      <dgm:t>
        <a:bodyPr/>
        <a:lstStyle/>
        <a:p>
          <a:endParaRPr lang="en-IN"/>
        </a:p>
      </dgm:t>
    </dgm:pt>
    <dgm:pt modelId="{0F4570EF-B04A-4029-BA14-D2A1FE5DFC7F}" type="sibTrans" cxnId="{B58791B6-8422-4193-B686-40E56443D4F5}">
      <dgm:prSet/>
      <dgm:spPr/>
      <dgm:t>
        <a:bodyPr/>
        <a:lstStyle/>
        <a:p>
          <a:endParaRPr lang="en-IN"/>
        </a:p>
      </dgm:t>
    </dgm:pt>
    <dgm:pt modelId="{D5E56565-E447-4B32-92B8-03D47B896CEF}">
      <dgm:prSet phldrT="[Text]"/>
      <dgm:spPr/>
      <dgm:t>
        <a:bodyPr/>
        <a:lstStyle/>
        <a:p>
          <a:r>
            <a:rPr lang="en-IN" dirty="0" smtClean="0"/>
            <a:t>CNC MACHINING  </a:t>
          </a:r>
          <a:endParaRPr lang="en-IN" dirty="0"/>
        </a:p>
      </dgm:t>
    </dgm:pt>
    <dgm:pt modelId="{CF783379-6925-4B33-8F7B-5FD64A9DA1BB}" type="parTrans" cxnId="{9020AD1D-A90B-4359-BAEA-747FCBBF98B9}">
      <dgm:prSet/>
      <dgm:spPr/>
      <dgm:t>
        <a:bodyPr/>
        <a:lstStyle/>
        <a:p>
          <a:endParaRPr lang="en-IN"/>
        </a:p>
      </dgm:t>
    </dgm:pt>
    <dgm:pt modelId="{BEE52015-7F5C-4F26-B96E-039399D35B75}" type="sibTrans" cxnId="{9020AD1D-A90B-4359-BAEA-747FCBBF98B9}">
      <dgm:prSet/>
      <dgm:spPr/>
      <dgm:t>
        <a:bodyPr/>
        <a:lstStyle/>
        <a:p>
          <a:endParaRPr lang="en-IN"/>
        </a:p>
      </dgm:t>
    </dgm:pt>
    <dgm:pt modelId="{E7019B43-589E-4ED4-83E8-93FA946D70BC}">
      <dgm:prSet phldrT="[Text]"/>
      <dgm:spPr>
        <a:solidFill>
          <a:srgbClr val="0070C0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IN" dirty="0" smtClean="0"/>
            <a:t>Drilling &amp; D- Burring</a:t>
          </a:r>
          <a:endParaRPr lang="en-IN" dirty="0"/>
        </a:p>
      </dgm:t>
    </dgm:pt>
    <dgm:pt modelId="{FD6FA62D-7110-48CA-B512-0862131648D3}" type="parTrans" cxnId="{A12129D2-1C96-4BD6-8C01-B83E2AB08A78}">
      <dgm:prSet/>
      <dgm:spPr/>
      <dgm:t>
        <a:bodyPr/>
        <a:lstStyle/>
        <a:p>
          <a:endParaRPr lang="en-IN"/>
        </a:p>
      </dgm:t>
    </dgm:pt>
    <dgm:pt modelId="{B0987169-39DF-45F7-B33F-455E541129A3}" type="sibTrans" cxnId="{A12129D2-1C96-4BD6-8C01-B83E2AB08A78}">
      <dgm:prSet/>
      <dgm:spPr/>
      <dgm:t>
        <a:bodyPr/>
        <a:lstStyle/>
        <a:p>
          <a:endParaRPr lang="en-IN"/>
        </a:p>
      </dgm:t>
    </dgm:pt>
    <dgm:pt modelId="{9E8DE8DF-4EE1-4680-9B71-975322132EB3}">
      <dgm:prSet phldrT="[Text]"/>
      <dgm:spPr/>
      <dgm:t>
        <a:bodyPr/>
        <a:lstStyle/>
        <a:p>
          <a:r>
            <a:rPr lang="en-IN" dirty="0" smtClean="0"/>
            <a:t>Grooving</a:t>
          </a:r>
          <a:endParaRPr lang="en-IN" dirty="0"/>
        </a:p>
      </dgm:t>
    </dgm:pt>
    <dgm:pt modelId="{A6F629F9-A35A-4618-9090-68D6252F0CBD}" type="parTrans" cxnId="{D2810960-746E-4D2A-8FF9-2CA8D2966457}">
      <dgm:prSet/>
      <dgm:spPr/>
      <dgm:t>
        <a:bodyPr/>
        <a:lstStyle/>
        <a:p>
          <a:endParaRPr lang="en-IN"/>
        </a:p>
      </dgm:t>
    </dgm:pt>
    <dgm:pt modelId="{F1E9B863-EF25-4007-9A73-533648A0290D}" type="sibTrans" cxnId="{D2810960-746E-4D2A-8FF9-2CA8D2966457}">
      <dgm:prSet/>
      <dgm:spPr/>
      <dgm:t>
        <a:bodyPr/>
        <a:lstStyle/>
        <a:p>
          <a:endParaRPr lang="en-IN"/>
        </a:p>
      </dgm:t>
    </dgm:pt>
    <dgm:pt modelId="{B0EB3EF6-89D9-4591-BABB-DBB27394F43D}">
      <dgm:prSet phldrT="[Text]"/>
      <dgm:spPr/>
      <dgm:t>
        <a:bodyPr/>
        <a:lstStyle/>
        <a:p>
          <a:r>
            <a:rPr lang="en-IN" dirty="0" smtClean="0"/>
            <a:t>Thread Rolling</a:t>
          </a:r>
          <a:endParaRPr lang="en-IN" dirty="0"/>
        </a:p>
      </dgm:t>
    </dgm:pt>
    <dgm:pt modelId="{97446F69-EDB0-4106-8767-92580F2A7541}" type="parTrans" cxnId="{63DE6441-15A3-4935-B66E-0CFAB6B1F972}">
      <dgm:prSet/>
      <dgm:spPr/>
      <dgm:t>
        <a:bodyPr/>
        <a:lstStyle/>
        <a:p>
          <a:endParaRPr lang="en-IN"/>
        </a:p>
      </dgm:t>
    </dgm:pt>
    <dgm:pt modelId="{3C1293CF-6125-4E39-83D5-23141C19A051}" type="sibTrans" cxnId="{63DE6441-15A3-4935-B66E-0CFAB6B1F972}">
      <dgm:prSet/>
      <dgm:spPr/>
      <dgm:t>
        <a:bodyPr/>
        <a:lstStyle/>
        <a:p>
          <a:endParaRPr lang="en-IN"/>
        </a:p>
      </dgm:t>
    </dgm:pt>
    <dgm:pt modelId="{A2332986-94F7-425A-9E1E-69FD79569255}">
      <dgm:prSet phldrT="[Text]"/>
      <dgm:spPr/>
      <dgm:t>
        <a:bodyPr/>
        <a:lstStyle/>
        <a:p>
          <a:r>
            <a:rPr lang="en-IN" dirty="0" smtClean="0"/>
            <a:t>Heat Treatment</a:t>
          </a:r>
          <a:endParaRPr lang="en-IN" dirty="0"/>
        </a:p>
      </dgm:t>
    </dgm:pt>
    <dgm:pt modelId="{EA1CBDCC-69D1-43A8-A3DE-2630953DBA84}" type="parTrans" cxnId="{CAC9CA03-8DB9-460C-AF58-A57EFFBFF5CD}">
      <dgm:prSet/>
      <dgm:spPr/>
      <dgm:t>
        <a:bodyPr/>
        <a:lstStyle/>
        <a:p>
          <a:endParaRPr lang="en-IN"/>
        </a:p>
      </dgm:t>
    </dgm:pt>
    <dgm:pt modelId="{2BA196A1-2E7A-4F81-81F5-14D97874D0CE}" type="sibTrans" cxnId="{CAC9CA03-8DB9-460C-AF58-A57EFFBFF5CD}">
      <dgm:prSet/>
      <dgm:spPr/>
      <dgm:t>
        <a:bodyPr/>
        <a:lstStyle/>
        <a:p>
          <a:endParaRPr lang="en-IN"/>
        </a:p>
      </dgm:t>
    </dgm:pt>
    <dgm:pt modelId="{B67F3723-AA66-40E4-96C2-26682F15A343}">
      <dgm:prSet phldrT="[Text]"/>
      <dgm:spPr/>
      <dgm:t>
        <a:bodyPr/>
        <a:lstStyle/>
        <a:p>
          <a:r>
            <a:rPr lang="en-IN" dirty="0" smtClean="0"/>
            <a:t>Surface Treatment</a:t>
          </a:r>
          <a:endParaRPr lang="en-IN" dirty="0"/>
        </a:p>
      </dgm:t>
    </dgm:pt>
    <dgm:pt modelId="{7D4F4A4D-9D91-4CF2-9C6D-6C95A129DDC7}" type="parTrans" cxnId="{B2D59A55-639A-43C4-BD62-5466AA8BA560}">
      <dgm:prSet/>
      <dgm:spPr/>
      <dgm:t>
        <a:bodyPr/>
        <a:lstStyle/>
        <a:p>
          <a:endParaRPr lang="en-IN"/>
        </a:p>
      </dgm:t>
    </dgm:pt>
    <dgm:pt modelId="{420F8DFF-3484-4684-9162-4BDE5582BFA4}" type="sibTrans" cxnId="{B2D59A55-639A-43C4-BD62-5466AA8BA560}">
      <dgm:prSet/>
      <dgm:spPr/>
      <dgm:t>
        <a:bodyPr/>
        <a:lstStyle/>
        <a:p>
          <a:endParaRPr lang="en-IN"/>
        </a:p>
      </dgm:t>
    </dgm:pt>
    <dgm:pt modelId="{6C5262B2-4DF7-43F0-80B3-F9FDA9F1D45E}">
      <dgm:prSet phldrT="[Text]"/>
      <dgm:spPr/>
      <dgm:t>
        <a:bodyPr/>
        <a:lstStyle/>
        <a:p>
          <a:r>
            <a:rPr lang="en-IN" dirty="0" smtClean="0"/>
            <a:t>Final Inspection</a:t>
          </a:r>
          <a:endParaRPr lang="en-IN" dirty="0"/>
        </a:p>
      </dgm:t>
    </dgm:pt>
    <dgm:pt modelId="{F24ADA5E-6554-446B-9A0D-6A31DE3871A4}" type="parTrans" cxnId="{49B4BC2A-A906-415E-ADBD-B8EB01E88F22}">
      <dgm:prSet/>
      <dgm:spPr/>
      <dgm:t>
        <a:bodyPr/>
        <a:lstStyle/>
        <a:p>
          <a:endParaRPr lang="en-IN"/>
        </a:p>
      </dgm:t>
    </dgm:pt>
    <dgm:pt modelId="{0FC05BBC-3F1B-4E86-8355-771D4EE9B084}" type="sibTrans" cxnId="{49B4BC2A-A906-415E-ADBD-B8EB01E88F22}">
      <dgm:prSet/>
      <dgm:spPr/>
      <dgm:t>
        <a:bodyPr/>
        <a:lstStyle/>
        <a:p>
          <a:endParaRPr lang="en-IN"/>
        </a:p>
      </dgm:t>
    </dgm:pt>
    <dgm:pt modelId="{0CE07207-BB61-4981-9BF7-6EAF24F740CC}">
      <dgm:prSet phldrT="[Text]"/>
      <dgm:spPr/>
      <dgm:t>
        <a:bodyPr/>
        <a:lstStyle/>
        <a:p>
          <a:r>
            <a:rPr lang="en-IN" dirty="0" smtClean="0"/>
            <a:t>Packing &amp; </a:t>
          </a:r>
          <a:r>
            <a:rPr lang="en-IN" dirty="0" smtClean="0"/>
            <a:t>dispatch</a:t>
          </a:r>
          <a:endParaRPr lang="en-IN" dirty="0"/>
        </a:p>
      </dgm:t>
    </dgm:pt>
    <dgm:pt modelId="{3455BA68-09A3-447E-B5C2-AE72D0183B7A}" type="parTrans" cxnId="{0DEA720B-752E-45E0-BD0F-D70C7350B366}">
      <dgm:prSet/>
      <dgm:spPr/>
      <dgm:t>
        <a:bodyPr/>
        <a:lstStyle/>
        <a:p>
          <a:endParaRPr lang="en-IN"/>
        </a:p>
      </dgm:t>
    </dgm:pt>
    <dgm:pt modelId="{4F04237F-964E-4894-8F98-DB85FC6EC502}" type="sibTrans" cxnId="{0DEA720B-752E-45E0-BD0F-D70C7350B366}">
      <dgm:prSet/>
      <dgm:spPr/>
      <dgm:t>
        <a:bodyPr/>
        <a:lstStyle/>
        <a:p>
          <a:endParaRPr lang="en-IN"/>
        </a:p>
      </dgm:t>
    </dgm:pt>
    <dgm:pt modelId="{E999EA4E-9F78-43E3-971F-DED1C222F0D9}">
      <dgm:prSet phldrT="[Text]"/>
      <dgm:spPr>
        <a:solidFill>
          <a:srgbClr val="0070C0"/>
        </a:solidFill>
      </dgm:spPr>
      <dgm:t>
        <a:bodyPr/>
        <a:lstStyle/>
        <a:p>
          <a:r>
            <a:rPr lang="en-IN" dirty="0" smtClean="0"/>
            <a:t>Hex</a:t>
          </a:r>
          <a:endParaRPr lang="en-IN" dirty="0"/>
        </a:p>
      </dgm:t>
    </dgm:pt>
    <dgm:pt modelId="{45296B9C-519B-4603-9DEB-993BFC51692F}" type="parTrans" cxnId="{A70323EA-D377-4661-8B20-3A1692CC3E39}">
      <dgm:prSet/>
      <dgm:spPr/>
      <dgm:t>
        <a:bodyPr/>
        <a:lstStyle/>
        <a:p>
          <a:endParaRPr lang="en-IN"/>
        </a:p>
      </dgm:t>
    </dgm:pt>
    <dgm:pt modelId="{F164D13D-6CF4-4FF5-9543-B475544C84B3}" type="sibTrans" cxnId="{A70323EA-D377-4661-8B20-3A1692CC3E39}">
      <dgm:prSet/>
      <dgm:spPr/>
      <dgm:t>
        <a:bodyPr/>
        <a:lstStyle/>
        <a:p>
          <a:endParaRPr lang="en-IN"/>
        </a:p>
      </dgm:t>
    </dgm:pt>
    <dgm:pt modelId="{232CB048-DB4E-40F1-91A1-AE4BDCB3A8ED}">
      <dgm:prSet phldrT="[Text]"/>
      <dgm:spPr>
        <a:solidFill>
          <a:srgbClr val="0070C0"/>
        </a:solidFill>
      </dgm:spPr>
      <dgm:t>
        <a:bodyPr/>
        <a:lstStyle/>
        <a:p>
          <a:r>
            <a:rPr lang="en-IN" dirty="0" smtClean="0"/>
            <a:t>Total Length </a:t>
          </a:r>
          <a:endParaRPr lang="en-IN" dirty="0"/>
        </a:p>
      </dgm:t>
    </dgm:pt>
    <dgm:pt modelId="{4B18282A-10DF-4A40-825B-1553292CBF44}" type="parTrans" cxnId="{075573CF-84E2-4494-B417-95373F3977F0}">
      <dgm:prSet/>
      <dgm:spPr/>
      <dgm:t>
        <a:bodyPr/>
        <a:lstStyle/>
        <a:p>
          <a:endParaRPr lang="en-IN"/>
        </a:p>
      </dgm:t>
    </dgm:pt>
    <dgm:pt modelId="{16C333F3-6DE6-412C-BBC0-9E6B8C4AB4CB}" type="sibTrans" cxnId="{075573CF-84E2-4494-B417-95373F3977F0}">
      <dgm:prSet/>
      <dgm:spPr/>
      <dgm:t>
        <a:bodyPr/>
        <a:lstStyle/>
        <a:p>
          <a:endParaRPr lang="en-IN"/>
        </a:p>
      </dgm:t>
    </dgm:pt>
    <dgm:pt modelId="{50D4FFA5-EE10-467E-A962-F71B6EEBB8BF}">
      <dgm:prSet phldrT="[Text]"/>
      <dgm:spPr>
        <a:solidFill>
          <a:srgbClr val="0070C0"/>
        </a:solidFill>
      </dgm:spPr>
      <dgm:t>
        <a:bodyPr/>
        <a:lstStyle/>
        <a:p>
          <a:r>
            <a:rPr lang="en-IN" dirty="0" smtClean="0"/>
            <a:t>OD</a:t>
          </a:r>
          <a:endParaRPr lang="en-IN" dirty="0"/>
        </a:p>
      </dgm:t>
    </dgm:pt>
    <dgm:pt modelId="{30082AF6-4BAB-4A2C-8006-7429EE113013}" type="parTrans" cxnId="{19824115-677F-4B86-9243-C2439FDCA232}">
      <dgm:prSet/>
      <dgm:spPr/>
      <dgm:t>
        <a:bodyPr/>
        <a:lstStyle/>
        <a:p>
          <a:endParaRPr lang="en-IN"/>
        </a:p>
      </dgm:t>
    </dgm:pt>
    <dgm:pt modelId="{1EBCCC4C-7B6D-47A0-98C3-B92FFE52C13B}" type="sibTrans" cxnId="{19824115-677F-4B86-9243-C2439FDCA232}">
      <dgm:prSet/>
      <dgm:spPr/>
      <dgm:t>
        <a:bodyPr/>
        <a:lstStyle/>
        <a:p>
          <a:endParaRPr lang="en-IN"/>
        </a:p>
      </dgm:t>
    </dgm:pt>
    <dgm:pt modelId="{F0C0A75D-F0F9-4716-AEDA-9580D84AD364}">
      <dgm:prSet phldrT="[Text]"/>
      <dgm:spPr>
        <a:solidFill>
          <a:srgbClr val="0070C0"/>
        </a:solidFill>
      </dgm:spPr>
      <dgm:t>
        <a:bodyPr/>
        <a:lstStyle/>
        <a:p>
          <a:r>
            <a:rPr lang="en-IN" dirty="0" smtClean="0"/>
            <a:t>Centre guide punch</a:t>
          </a:r>
          <a:endParaRPr lang="en-IN" dirty="0"/>
        </a:p>
      </dgm:t>
    </dgm:pt>
    <dgm:pt modelId="{BA55F98F-C0E1-40C3-BA8A-5CA3A9158B25}" type="parTrans" cxnId="{030A566E-5241-4179-80C3-1C2B76B94D8F}">
      <dgm:prSet/>
      <dgm:spPr/>
      <dgm:t>
        <a:bodyPr/>
        <a:lstStyle/>
        <a:p>
          <a:endParaRPr lang="en-IN"/>
        </a:p>
      </dgm:t>
    </dgm:pt>
    <dgm:pt modelId="{B14261D4-688F-4E6C-93B9-7D2F8A42AFA1}" type="sibTrans" cxnId="{030A566E-5241-4179-80C3-1C2B76B94D8F}">
      <dgm:prSet/>
      <dgm:spPr/>
      <dgm:t>
        <a:bodyPr/>
        <a:lstStyle/>
        <a:p>
          <a:endParaRPr lang="en-IN"/>
        </a:p>
      </dgm:t>
    </dgm:pt>
    <dgm:pt modelId="{16DB6422-0C16-4CD7-B177-D7FD555E58EC}">
      <dgm:prSet phldrT="[Text]"/>
      <dgm:spPr/>
      <dgm:t>
        <a:bodyPr/>
        <a:lstStyle/>
        <a:p>
          <a:r>
            <a:rPr lang="en-IN" dirty="0" smtClean="0"/>
            <a:t>Coaler Thickness</a:t>
          </a:r>
          <a:endParaRPr lang="en-IN" dirty="0"/>
        </a:p>
      </dgm:t>
    </dgm:pt>
    <dgm:pt modelId="{4AE8A492-99C9-434F-9000-45C5ABC49612}" type="parTrans" cxnId="{FE42EB05-CC22-4CEA-A092-8AFFC2FB4BCE}">
      <dgm:prSet/>
      <dgm:spPr/>
      <dgm:t>
        <a:bodyPr/>
        <a:lstStyle/>
        <a:p>
          <a:endParaRPr lang="en-IN"/>
        </a:p>
      </dgm:t>
    </dgm:pt>
    <dgm:pt modelId="{860F39E5-7CA6-456B-8DF8-9D34D3D41792}" type="sibTrans" cxnId="{FE42EB05-CC22-4CEA-A092-8AFFC2FB4BCE}">
      <dgm:prSet/>
      <dgm:spPr/>
      <dgm:t>
        <a:bodyPr/>
        <a:lstStyle/>
        <a:p>
          <a:endParaRPr lang="en-IN"/>
        </a:p>
      </dgm:t>
    </dgm:pt>
    <dgm:pt modelId="{B61BB7DA-DECB-49FF-BD81-FCB261973966}">
      <dgm:prSet phldrT="[Text]"/>
      <dgm:spPr/>
      <dgm:t>
        <a:bodyPr/>
        <a:lstStyle/>
        <a:p>
          <a:r>
            <a:rPr lang="en-IN" dirty="0" smtClean="0"/>
            <a:t>Under head length</a:t>
          </a:r>
          <a:endParaRPr lang="en-IN" dirty="0"/>
        </a:p>
      </dgm:t>
    </dgm:pt>
    <dgm:pt modelId="{EB46BE98-C467-4587-A5FF-196C40A5A475}" type="parTrans" cxnId="{131B973C-D4C7-42BB-ADE0-F7C535DD8DBA}">
      <dgm:prSet/>
      <dgm:spPr/>
      <dgm:t>
        <a:bodyPr/>
        <a:lstStyle/>
        <a:p>
          <a:endParaRPr lang="en-IN"/>
        </a:p>
      </dgm:t>
    </dgm:pt>
    <dgm:pt modelId="{037B86B0-3285-4931-A65A-F47C0B77B7D5}" type="sibTrans" cxnId="{131B973C-D4C7-42BB-ADE0-F7C535DD8DBA}">
      <dgm:prSet/>
      <dgm:spPr/>
      <dgm:t>
        <a:bodyPr/>
        <a:lstStyle/>
        <a:p>
          <a:endParaRPr lang="en-IN"/>
        </a:p>
      </dgm:t>
    </dgm:pt>
    <dgm:pt modelId="{8CB8C1F6-465E-4590-9381-0F75FFF82C1D}">
      <dgm:prSet phldrT="[Text]"/>
      <dgm:spPr>
        <a:solidFill>
          <a:srgbClr val="0070C0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IN" dirty="0" smtClean="0"/>
            <a:t>Vertical drill</a:t>
          </a:r>
          <a:endParaRPr lang="en-IN" dirty="0"/>
        </a:p>
      </dgm:t>
    </dgm:pt>
    <dgm:pt modelId="{DA0E8794-4798-4341-A234-56DC07AE9C9A}" type="parTrans" cxnId="{47241C9D-DA99-49AB-897F-A68293959F8A}">
      <dgm:prSet/>
      <dgm:spPr/>
      <dgm:t>
        <a:bodyPr/>
        <a:lstStyle/>
        <a:p>
          <a:endParaRPr lang="en-IN"/>
        </a:p>
      </dgm:t>
    </dgm:pt>
    <dgm:pt modelId="{3157B6A3-A1E6-4F98-8E2B-025A72DDFE1C}" type="sibTrans" cxnId="{47241C9D-DA99-49AB-897F-A68293959F8A}">
      <dgm:prSet/>
      <dgm:spPr/>
      <dgm:t>
        <a:bodyPr/>
        <a:lstStyle/>
        <a:p>
          <a:endParaRPr lang="en-IN"/>
        </a:p>
      </dgm:t>
    </dgm:pt>
    <dgm:pt modelId="{62019197-FE76-45D6-A6B4-0ED0BBDCCF44}">
      <dgm:prSet phldrT="[Text]"/>
      <dgm:spPr>
        <a:solidFill>
          <a:srgbClr val="0070C0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IN" dirty="0" smtClean="0"/>
            <a:t>Horizontal                                     Drill</a:t>
          </a:r>
          <a:endParaRPr lang="en-IN" dirty="0"/>
        </a:p>
      </dgm:t>
    </dgm:pt>
    <dgm:pt modelId="{6C7EA877-77DD-4B22-9DA8-4697C5D69296}" type="parTrans" cxnId="{C0814B32-B0FD-46A8-91AC-63190B0C4D8C}">
      <dgm:prSet/>
      <dgm:spPr/>
      <dgm:t>
        <a:bodyPr/>
        <a:lstStyle/>
        <a:p>
          <a:endParaRPr lang="en-IN"/>
        </a:p>
      </dgm:t>
    </dgm:pt>
    <dgm:pt modelId="{942F95A0-3E85-46E7-BF34-178B106C0ACE}" type="sibTrans" cxnId="{C0814B32-B0FD-46A8-91AC-63190B0C4D8C}">
      <dgm:prSet/>
      <dgm:spPr/>
      <dgm:t>
        <a:bodyPr/>
        <a:lstStyle/>
        <a:p>
          <a:endParaRPr lang="en-IN"/>
        </a:p>
      </dgm:t>
    </dgm:pt>
    <dgm:pt modelId="{7202E1E6-3EB9-40CB-9CD9-6499A67D57E0}">
      <dgm:prSet phldrT="[Text]"/>
      <dgm:spPr/>
      <dgm:t>
        <a:bodyPr/>
        <a:lstStyle/>
        <a:p>
          <a:r>
            <a:rPr lang="en-IN" dirty="0" smtClean="0"/>
            <a:t>Under cut Groove</a:t>
          </a:r>
          <a:endParaRPr lang="en-IN" dirty="0"/>
        </a:p>
      </dgm:t>
    </dgm:pt>
    <dgm:pt modelId="{F5E06FDF-DE06-42BD-BC78-DA5D3D790698}" type="parTrans" cxnId="{E15CA3B3-FA2E-4C18-9FDA-C7ADAA4E0E12}">
      <dgm:prSet/>
      <dgm:spPr/>
      <dgm:t>
        <a:bodyPr/>
        <a:lstStyle/>
        <a:p>
          <a:endParaRPr lang="en-IN"/>
        </a:p>
      </dgm:t>
    </dgm:pt>
    <dgm:pt modelId="{AB63D8C3-E783-4B82-96EE-E69DD9ACD7C3}" type="sibTrans" cxnId="{E15CA3B3-FA2E-4C18-9FDA-C7ADAA4E0E12}">
      <dgm:prSet/>
      <dgm:spPr/>
      <dgm:t>
        <a:bodyPr/>
        <a:lstStyle/>
        <a:p>
          <a:endParaRPr lang="en-IN"/>
        </a:p>
      </dgm:t>
    </dgm:pt>
    <dgm:pt modelId="{D734B5DD-FA7C-41D9-8150-B82D192E02F9}">
      <dgm:prSet phldrT="[Text]"/>
      <dgm:spPr/>
      <dgm:t>
        <a:bodyPr/>
        <a:lstStyle/>
        <a:p>
          <a:r>
            <a:rPr lang="en-IN" dirty="0" smtClean="0"/>
            <a:t>Zn-Fe/Zn</a:t>
          </a:r>
          <a:endParaRPr lang="en-IN" dirty="0"/>
        </a:p>
      </dgm:t>
    </dgm:pt>
    <dgm:pt modelId="{447D89ED-3952-4FAB-B03A-ED93C11977F9}" type="parTrans" cxnId="{D52CBC1A-6335-4F5C-AB48-8A388099CEB2}">
      <dgm:prSet/>
      <dgm:spPr/>
      <dgm:t>
        <a:bodyPr/>
        <a:lstStyle/>
        <a:p>
          <a:endParaRPr lang="en-IN"/>
        </a:p>
      </dgm:t>
    </dgm:pt>
    <dgm:pt modelId="{22FFC169-F6B8-440C-BDB0-BB4733A2F25C}" type="sibTrans" cxnId="{D52CBC1A-6335-4F5C-AB48-8A388099CEB2}">
      <dgm:prSet/>
      <dgm:spPr/>
      <dgm:t>
        <a:bodyPr/>
        <a:lstStyle/>
        <a:p>
          <a:endParaRPr lang="en-IN"/>
        </a:p>
      </dgm:t>
    </dgm:pt>
    <dgm:pt modelId="{EDEAA2D5-08E2-4D20-9979-C7B3141DAAF5}">
      <dgm:prSet phldrT="[Text]"/>
      <dgm:spPr/>
      <dgm:t>
        <a:bodyPr/>
        <a:lstStyle/>
        <a:p>
          <a:r>
            <a:rPr lang="en-IN" dirty="0" smtClean="0"/>
            <a:t>Inspection</a:t>
          </a:r>
          <a:endParaRPr lang="en-IN" dirty="0"/>
        </a:p>
      </dgm:t>
    </dgm:pt>
    <dgm:pt modelId="{09E4112A-AA3D-4594-96C8-201A78C9E865}" type="parTrans" cxnId="{98A9C306-97DA-43D6-B146-6B17101E25C0}">
      <dgm:prSet/>
      <dgm:spPr/>
      <dgm:t>
        <a:bodyPr/>
        <a:lstStyle/>
        <a:p>
          <a:endParaRPr lang="en-IN"/>
        </a:p>
      </dgm:t>
    </dgm:pt>
    <dgm:pt modelId="{6F02B9B6-6736-45FC-8FEA-FDB97092D292}" type="sibTrans" cxnId="{98A9C306-97DA-43D6-B146-6B17101E25C0}">
      <dgm:prSet/>
      <dgm:spPr/>
      <dgm:t>
        <a:bodyPr/>
        <a:lstStyle/>
        <a:p>
          <a:endParaRPr lang="en-IN"/>
        </a:p>
      </dgm:t>
    </dgm:pt>
    <dgm:pt modelId="{4EE1CBB6-7338-4FFC-BC17-86F0AFB35584}">
      <dgm:prSet phldrT="[Text]"/>
      <dgm:spPr/>
      <dgm:t>
        <a:bodyPr/>
        <a:lstStyle/>
        <a:p>
          <a:r>
            <a:rPr lang="en-IN" dirty="0" smtClean="0"/>
            <a:t>Garlanding</a:t>
          </a:r>
          <a:endParaRPr lang="en-IN" dirty="0"/>
        </a:p>
      </dgm:t>
    </dgm:pt>
    <dgm:pt modelId="{368B24A3-C1D3-4329-A7AF-7554F5FD6D82}" type="parTrans" cxnId="{66C17EFE-2C7B-47F5-A9E1-C89956AAA4F5}">
      <dgm:prSet/>
      <dgm:spPr/>
      <dgm:t>
        <a:bodyPr/>
        <a:lstStyle/>
        <a:p>
          <a:endParaRPr lang="en-IN"/>
        </a:p>
      </dgm:t>
    </dgm:pt>
    <dgm:pt modelId="{01829E29-9761-4378-87A0-D14D802E0D1F}" type="sibTrans" cxnId="{66C17EFE-2C7B-47F5-A9E1-C89956AAA4F5}">
      <dgm:prSet/>
      <dgm:spPr/>
      <dgm:t>
        <a:bodyPr/>
        <a:lstStyle/>
        <a:p>
          <a:endParaRPr lang="en-IN"/>
        </a:p>
      </dgm:t>
    </dgm:pt>
    <dgm:pt modelId="{FF80ADF9-AEA0-4A69-99D2-39E7BC073960}">
      <dgm:prSet phldrT="[Text]"/>
      <dgm:spPr>
        <a:solidFill>
          <a:srgbClr val="0070C0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IN" dirty="0" smtClean="0">
              <a:solidFill>
                <a:srgbClr val="92D050"/>
              </a:solidFill>
            </a:rPr>
            <a:t>Drill pass operation</a:t>
          </a:r>
          <a:endParaRPr lang="en-IN" dirty="0">
            <a:solidFill>
              <a:srgbClr val="92D050"/>
            </a:solidFill>
          </a:endParaRPr>
        </a:p>
      </dgm:t>
    </dgm:pt>
    <dgm:pt modelId="{F7EFF7AF-03BF-4784-80C0-5B120C9C1118}" type="parTrans" cxnId="{BB65AB9B-60A7-44BB-9787-AECA31E5E330}">
      <dgm:prSet/>
      <dgm:spPr/>
      <dgm:t>
        <a:bodyPr/>
        <a:lstStyle/>
        <a:p>
          <a:endParaRPr lang="en-IN"/>
        </a:p>
      </dgm:t>
    </dgm:pt>
    <dgm:pt modelId="{8E2524EF-5559-4A12-BDCF-CBABE2BEECD5}" type="sibTrans" cxnId="{BB65AB9B-60A7-44BB-9787-AECA31E5E330}">
      <dgm:prSet/>
      <dgm:spPr/>
      <dgm:t>
        <a:bodyPr/>
        <a:lstStyle/>
        <a:p>
          <a:endParaRPr lang="en-IN"/>
        </a:p>
      </dgm:t>
    </dgm:pt>
    <dgm:pt modelId="{A63C25C3-970C-4DEB-A823-3F8BA61C8CC0}" type="pres">
      <dgm:prSet presAssocID="{9A10BCA5-1AA8-49F5-AB41-33B28F37C39A}" presName="diagram" presStyleCnt="0">
        <dgm:presLayoutVars>
          <dgm:dir/>
          <dgm:resizeHandles val="exact"/>
        </dgm:presLayoutVars>
      </dgm:prSet>
      <dgm:spPr/>
    </dgm:pt>
    <dgm:pt modelId="{5A3994BC-B3A4-4E4F-B8AC-90670C2D076F}" type="pres">
      <dgm:prSet presAssocID="{0F0EDF51-5BFC-4FB4-85C0-B934897753CF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A9C5D38-CB5D-4C39-9E95-7B7FA9E5441F}" type="pres">
      <dgm:prSet presAssocID="{0F4570EF-B04A-4029-BA14-D2A1FE5DFC7F}" presName="sibTrans" presStyleLbl="sibTrans2D1" presStyleIdx="0" presStyleCnt="8"/>
      <dgm:spPr/>
      <dgm:t>
        <a:bodyPr/>
        <a:lstStyle/>
        <a:p>
          <a:endParaRPr lang="en-IN"/>
        </a:p>
      </dgm:t>
    </dgm:pt>
    <dgm:pt modelId="{935F045E-F658-43F9-8206-E226B060D30F}" type="pres">
      <dgm:prSet presAssocID="{0F4570EF-B04A-4029-BA14-D2A1FE5DFC7F}" presName="connectorText" presStyleLbl="sibTrans2D1" presStyleIdx="0" presStyleCnt="8"/>
      <dgm:spPr/>
      <dgm:t>
        <a:bodyPr/>
        <a:lstStyle/>
        <a:p>
          <a:endParaRPr lang="en-IN"/>
        </a:p>
      </dgm:t>
    </dgm:pt>
    <dgm:pt modelId="{F6F6F51A-DB29-4C89-A087-D1035F853762}" type="pres">
      <dgm:prSet presAssocID="{D5E56565-E447-4B32-92B8-03D47B896CE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BB671A9-A8B5-4A00-BA21-14BD7FCB4F13}" type="pres">
      <dgm:prSet presAssocID="{BEE52015-7F5C-4F26-B96E-039399D35B75}" presName="sibTrans" presStyleLbl="sibTrans2D1" presStyleIdx="1" presStyleCnt="8"/>
      <dgm:spPr/>
      <dgm:t>
        <a:bodyPr/>
        <a:lstStyle/>
        <a:p>
          <a:endParaRPr lang="en-IN"/>
        </a:p>
      </dgm:t>
    </dgm:pt>
    <dgm:pt modelId="{92334555-5615-4D4D-86F6-237C2F999E17}" type="pres">
      <dgm:prSet presAssocID="{BEE52015-7F5C-4F26-B96E-039399D35B75}" presName="connectorText" presStyleLbl="sibTrans2D1" presStyleIdx="1" presStyleCnt="8"/>
      <dgm:spPr/>
      <dgm:t>
        <a:bodyPr/>
        <a:lstStyle/>
        <a:p>
          <a:endParaRPr lang="en-IN"/>
        </a:p>
      </dgm:t>
    </dgm:pt>
    <dgm:pt modelId="{234DC7F1-C987-490C-B68A-80630185960A}" type="pres">
      <dgm:prSet presAssocID="{E7019B43-589E-4ED4-83E8-93FA946D70B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60F97F1-0B26-49C8-A945-7D2E913D6130}" type="pres">
      <dgm:prSet presAssocID="{B0987169-39DF-45F7-B33F-455E541129A3}" presName="sibTrans" presStyleLbl="sibTrans2D1" presStyleIdx="2" presStyleCnt="8"/>
      <dgm:spPr/>
      <dgm:t>
        <a:bodyPr/>
        <a:lstStyle/>
        <a:p>
          <a:endParaRPr lang="en-IN"/>
        </a:p>
      </dgm:t>
    </dgm:pt>
    <dgm:pt modelId="{2AB28B64-3DB9-4966-A117-39913C6A6DF2}" type="pres">
      <dgm:prSet presAssocID="{B0987169-39DF-45F7-B33F-455E541129A3}" presName="connectorText" presStyleLbl="sibTrans2D1" presStyleIdx="2" presStyleCnt="8"/>
      <dgm:spPr/>
      <dgm:t>
        <a:bodyPr/>
        <a:lstStyle/>
        <a:p>
          <a:endParaRPr lang="en-IN"/>
        </a:p>
      </dgm:t>
    </dgm:pt>
    <dgm:pt modelId="{CD9FF88D-E18D-4F61-A0A1-7763CA869CB4}" type="pres">
      <dgm:prSet presAssocID="{9E8DE8DF-4EE1-4680-9B71-975322132EB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C89C6D5-0C7A-4910-A62A-C667297A9DDA}" type="pres">
      <dgm:prSet presAssocID="{F1E9B863-EF25-4007-9A73-533648A0290D}" presName="sibTrans" presStyleLbl="sibTrans2D1" presStyleIdx="3" presStyleCnt="8"/>
      <dgm:spPr/>
      <dgm:t>
        <a:bodyPr/>
        <a:lstStyle/>
        <a:p>
          <a:endParaRPr lang="en-IN"/>
        </a:p>
      </dgm:t>
    </dgm:pt>
    <dgm:pt modelId="{DD3B6F36-0D67-4705-8984-D89FE8B74EB8}" type="pres">
      <dgm:prSet presAssocID="{F1E9B863-EF25-4007-9A73-533648A0290D}" presName="connectorText" presStyleLbl="sibTrans2D1" presStyleIdx="3" presStyleCnt="8"/>
      <dgm:spPr/>
      <dgm:t>
        <a:bodyPr/>
        <a:lstStyle/>
        <a:p>
          <a:endParaRPr lang="en-IN"/>
        </a:p>
      </dgm:t>
    </dgm:pt>
    <dgm:pt modelId="{185AF33F-3727-4319-AD20-14D5A08A640E}" type="pres">
      <dgm:prSet presAssocID="{B0EB3EF6-89D9-4591-BABB-DBB27394F43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44C9098-7A63-47C3-906A-F4C4D54F1717}" type="pres">
      <dgm:prSet presAssocID="{3C1293CF-6125-4E39-83D5-23141C19A051}" presName="sibTrans" presStyleLbl="sibTrans2D1" presStyleIdx="4" presStyleCnt="8"/>
      <dgm:spPr/>
      <dgm:t>
        <a:bodyPr/>
        <a:lstStyle/>
        <a:p>
          <a:endParaRPr lang="en-IN"/>
        </a:p>
      </dgm:t>
    </dgm:pt>
    <dgm:pt modelId="{EF2E8EC5-7DEA-466D-9C6C-5B074B16E6F1}" type="pres">
      <dgm:prSet presAssocID="{3C1293CF-6125-4E39-83D5-23141C19A051}" presName="connectorText" presStyleLbl="sibTrans2D1" presStyleIdx="4" presStyleCnt="8"/>
      <dgm:spPr/>
      <dgm:t>
        <a:bodyPr/>
        <a:lstStyle/>
        <a:p>
          <a:endParaRPr lang="en-IN"/>
        </a:p>
      </dgm:t>
    </dgm:pt>
    <dgm:pt modelId="{E4852F3B-53D8-4C5E-A43C-14C9AD3E6657}" type="pres">
      <dgm:prSet presAssocID="{A2332986-94F7-425A-9E1E-69FD79569255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634D7E5-BDA9-4F5E-B245-281779510716}" type="pres">
      <dgm:prSet presAssocID="{2BA196A1-2E7A-4F81-81F5-14D97874D0CE}" presName="sibTrans" presStyleLbl="sibTrans2D1" presStyleIdx="5" presStyleCnt="8"/>
      <dgm:spPr/>
      <dgm:t>
        <a:bodyPr/>
        <a:lstStyle/>
        <a:p>
          <a:endParaRPr lang="en-IN"/>
        </a:p>
      </dgm:t>
    </dgm:pt>
    <dgm:pt modelId="{3DF0DE3D-11A2-4126-BBF1-2D1BE86866B4}" type="pres">
      <dgm:prSet presAssocID="{2BA196A1-2E7A-4F81-81F5-14D97874D0CE}" presName="connectorText" presStyleLbl="sibTrans2D1" presStyleIdx="5" presStyleCnt="8"/>
      <dgm:spPr/>
      <dgm:t>
        <a:bodyPr/>
        <a:lstStyle/>
        <a:p>
          <a:endParaRPr lang="en-IN"/>
        </a:p>
      </dgm:t>
    </dgm:pt>
    <dgm:pt modelId="{2F16CEE9-F826-4092-9A8B-D5405F05E784}" type="pres">
      <dgm:prSet presAssocID="{B67F3723-AA66-40E4-96C2-26682F15A34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DDC0DA7-4BE3-4F42-BBC0-613BA9163605}" type="pres">
      <dgm:prSet presAssocID="{420F8DFF-3484-4684-9162-4BDE5582BFA4}" presName="sibTrans" presStyleLbl="sibTrans2D1" presStyleIdx="6" presStyleCnt="8"/>
      <dgm:spPr/>
      <dgm:t>
        <a:bodyPr/>
        <a:lstStyle/>
        <a:p>
          <a:endParaRPr lang="en-IN"/>
        </a:p>
      </dgm:t>
    </dgm:pt>
    <dgm:pt modelId="{9E7A146A-2717-404D-AE79-F7B76DD895A5}" type="pres">
      <dgm:prSet presAssocID="{420F8DFF-3484-4684-9162-4BDE5582BFA4}" presName="connectorText" presStyleLbl="sibTrans2D1" presStyleIdx="6" presStyleCnt="8"/>
      <dgm:spPr/>
      <dgm:t>
        <a:bodyPr/>
        <a:lstStyle/>
        <a:p>
          <a:endParaRPr lang="en-IN"/>
        </a:p>
      </dgm:t>
    </dgm:pt>
    <dgm:pt modelId="{BC748F55-62F2-4757-A577-19E09D5B7D30}" type="pres">
      <dgm:prSet presAssocID="{6C5262B2-4DF7-43F0-80B3-F9FDA9F1D45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BFBE6EC-A1E6-4A08-A9A4-9F604BEECE3A}" type="pres">
      <dgm:prSet presAssocID="{0FC05BBC-3F1B-4E86-8355-771D4EE9B084}" presName="sibTrans" presStyleLbl="sibTrans2D1" presStyleIdx="7" presStyleCnt="8"/>
      <dgm:spPr/>
      <dgm:t>
        <a:bodyPr/>
        <a:lstStyle/>
        <a:p>
          <a:endParaRPr lang="en-IN"/>
        </a:p>
      </dgm:t>
    </dgm:pt>
    <dgm:pt modelId="{EF7F5A1F-9054-4D8F-82C8-0076BE778B9D}" type="pres">
      <dgm:prSet presAssocID="{0FC05BBC-3F1B-4E86-8355-771D4EE9B084}" presName="connectorText" presStyleLbl="sibTrans2D1" presStyleIdx="7" presStyleCnt="8"/>
      <dgm:spPr/>
      <dgm:t>
        <a:bodyPr/>
        <a:lstStyle/>
        <a:p>
          <a:endParaRPr lang="en-IN"/>
        </a:p>
      </dgm:t>
    </dgm:pt>
    <dgm:pt modelId="{1B17F9EC-FE14-4DEC-96CE-9A9995BA4935}" type="pres">
      <dgm:prSet presAssocID="{0CE07207-BB61-4981-9BF7-6EAF24F740CC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52CBC1A-6335-4F5C-AB48-8A388099CEB2}" srcId="{B67F3723-AA66-40E4-96C2-26682F15A343}" destId="{D734B5DD-FA7C-41D9-8150-B82D192E02F9}" srcOrd="0" destOrd="0" parTransId="{447D89ED-3952-4FAB-B03A-ED93C11977F9}" sibTransId="{22FFC169-F6B8-440C-BDB0-BB4733A2F25C}"/>
    <dgm:cxn modelId="{B024ED79-96FA-48FF-9DAC-BE840757CFCB}" type="presOf" srcId="{0FC05BBC-3F1B-4E86-8355-771D4EE9B084}" destId="{EF7F5A1F-9054-4D8F-82C8-0076BE778B9D}" srcOrd="1" destOrd="0" presId="urn:microsoft.com/office/officeart/2005/8/layout/process5"/>
    <dgm:cxn modelId="{A70323EA-D377-4661-8B20-3A1692CC3E39}" srcId="{0F0EDF51-5BFC-4FB4-85C0-B934897753CF}" destId="{E999EA4E-9F78-43E3-971F-DED1C222F0D9}" srcOrd="0" destOrd="0" parTransId="{45296B9C-519B-4603-9DEB-993BFC51692F}" sibTransId="{F164D13D-6CF4-4FF5-9543-B475544C84B3}"/>
    <dgm:cxn modelId="{91AC280F-BD53-4A1C-B104-5ABE2F1423C3}" type="presOf" srcId="{62019197-FE76-45D6-A6B4-0ED0BBDCCF44}" destId="{234DC7F1-C987-490C-B68A-80630185960A}" srcOrd="0" destOrd="2" presId="urn:microsoft.com/office/officeart/2005/8/layout/process5"/>
    <dgm:cxn modelId="{B14A178A-05B4-45F4-81C0-028F8B7F0C95}" type="presOf" srcId="{A2332986-94F7-425A-9E1E-69FD79569255}" destId="{E4852F3B-53D8-4C5E-A43C-14C9AD3E6657}" srcOrd="0" destOrd="0" presId="urn:microsoft.com/office/officeart/2005/8/layout/process5"/>
    <dgm:cxn modelId="{CAC9CA03-8DB9-460C-AF58-A57EFFBFF5CD}" srcId="{9A10BCA5-1AA8-49F5-AB41-33B28F37C39A}" destId="{A2332986-94F7-425A-9E1E-69FD79569255}" srcOrd="5" destOrd="0" parTransId="{EA1CBDCC-69D1-43A8-A3DE-2630953DBA84}" sibTransId="{2BA196A1-2E7A-4F81-81F5-14D97874D0CE}"/>
    <dgm:cxn modelId="{138597FF-0DBC-476B-986E-3B12E23D9424}" type="presOf" srcId="{E999EA4E-9F78-43E3-971F-DED1C222F0D9}" destId="{5A3994BC-B3A4-4E4F-B8AC-90670C2D076F}" srcOrd="0" destOrd="1" presId="urn:microsoft.com/office/officeart/2005/8/layout/process5"/>
    <dgm:cxn modelId="{3BE4B282-89F7-4200-AB65-3F6D109ECC5B}" type="presOf" srcId="{0CE07207-BB61-4981-9BF7-6EAF24F740CC}" destId="{1B17F9EC-FE14-4DEC-96CE-9A9995BA4935}" srcOrd="0" destOrd="0" presId="urn:microsoft.com/office/officeart/2005/8/layout/process5"/>
    <dgm:cxn modelId="{47241C9D-DA99-49AB-897F-A68293959F8A}" srcId="{E7019B43-589E-4ED4-83E8-93FA946D70BC}" destId="{8CB8C1F6-465E-4590-9381-0F75FFF82C1D}" srcOrd="0" destOrd="0" parTransId="{DA0E8794-4798-4341-A234-56DC07AE9C9A}" sibTransId="{3157B6A3-A1E6-4F98-8E2B-025A72DDFE1C}"/>
    <dgm:cxn modelId="{1BA71118-21BA-4DB2-88F4-4D5E436DB1F7}" type="presOf" srcId="{0FC05BBC-3F1B-4E86-8355-771D4EE9B084}" destId="{FBFBE6EC-A1E6-4A08-A9A4-9F604BEECE3A}" srcOrd="0" destOrd="0" presId="urn:microsoft.com/office/officeart/2005/8/layout/process5"/>
    <dgm:cxn modelId="{19824115-677F-4B86-9243-C2439FDCA232}" srcId="{0F0EDF51-5BFC-4FB4-85C0-B934897753CF}" destId="{50D4FFA5-EE10-467E-A962-F71B6EEBB8BF}" srcOrd="2" destOrd="0" parTransId="{30082AF6-4BAB-4A2C-8006-7429EE113013}" sibTransId="{1EBCCC4C-7B6D-47A0-98C3-B92FFE52C13B}"/>
    <dgm:cxn modelId="{32D1F9F6-7D68-4633-91F0-D1EC074F6D86}" type="presOf" srcId="{0F4570EF-B04A-4029-BA14-D2A1FE5DFC7F}" destId="{CA9C5D38-CB5D-4C39-9E95-7B7FA9E5441F}" srcOrd="0" destOrd="0" presId="urn:microsoft.com/office/officeart/2005/8/layout/process5"/>
    <dgm:cxn modelId="{F178C029-D028-4190-8F9D-60E651534704}" type="presOf" srcId="{8CB8C1F6-465E-4590-9381-0F75FFF82C1D}" destId="{234DC7F1-C987-490C-B68A-80630185960A}" srcOrd="0" destOrd="1" presId="urn:microsoft.com/office/officeart/2005/8/layout/process5"/>
    <dgm:cxn modelId="{6ADD8215-218B-475D-8838-69AAFBD4BDDA}" type="presOf" srcId="{EDEAA2D5-08E2-4D20-9979-C7B3141DAAF5}" destId="{BC748F55-62F2-4757-A577-19E09D5B7D30}" srcOrd="0" destOrd="1" presId="urn:microsoft.com/office/officeart/2005/8/layout/process5"/>
    <dgm:cxn modelId="{98A9C306-97DA-43D6-B146-6B17101E25C0}" srcId="{6C5262B2-4DF7-43F0-80B3-F9FDA9F1D45E}" destId="{EDEAA2D5-08E2-4D20-9979-C7B3141DAAF5}" srcOrd="0" destOrd="0" parTransId="{09E4112A-AA3D-4594-96C8-201A78C9E865}" sibTransId="{6F02B9B6-6736-45FC-8FEA-FDB97092D292}"/>
    <dgm:cxn modelId="{8E55C581-5756-4FA5-90E7-B6EFD1248FFA}" type="presOf" srcId="{0F0EDF51-5BFC-4FB4-85C0-B934897753CF}" destId="{5A3994BC-B3A4-4E4F-B8AC-90670C2D076F}" srcOrd="0" destOrd="0" presId="urn:microsoft.com/office/officeart/2005/8/layout/process5"/>
    <dgm:cxn modelId="{C25C7986-B193-4921-90C1-43A1D752DF4E}" type="presOf" srcId="{6C5262B2-4DF7-43F0-80B3-F9FDA9F1D45E}" destId="{BC748F55-62F2-4757-A577-19E09D5B7D30}" srcOrd="0" destOrd="0" presId="urn:microsoft.com/office/officeart/2005/8/layout/process5"/>
    <dgm:cxn modelId="{68C5BD3C-8E88-45FE-9154-9B0C9A84F65D}" type="presOf" srcId="{9E8DE8DF-4EE1-4680-9B71-975322132EB3}" destId="{CD9FF88D-E18D-4F61-A0A1-7763CA869CB4}" srcOrd="0" destOrd="0" presId="urn:microsoft.com/office/officeart/2005/8/layout/process5"/>
    <dgm:cxn modelId="{EE0F9759-D81E-47DA-BEFF-C82673F7492F}" type="presOf" srcId="{E7019B43-589E-4ED4-83E8-93FA946D70BC}" destId="{234DC7F1-C987-490C-B68A-80630185960A}" srcOrd="0" destOrd="0" presId="urn:microsoft.com/office/officeart/2005/8/layout/process5"/>
    <dgm:cxn modelId="{075573CF-84E2-4494-B417-95373F3977F0}" srcId="{0F0EDF51-5BFC-4FB4-85C0-B934897753CF}" destId="{232CB048-DB4E-40F1-91A1-AE4BDCB3A8ED}" srcOrd="1" destOrd="0" parTransId="{4B18282A-10DF-4A40-825B-1553292CBF44}" sibTransId="{16C333F3-6DE6-412C-BBC0-9E6B8C4AB4CB}"/>
    <dgm:cxn modelId="{AEC3CF4B-2607-4783-8CF9-A0D9F9634802}" type="presOf" srcId="{D5E56565-E447-4B32-92B8-03D47B896CEF}" destId="{F6F6F51A-DB29-4C89-A087-D1035F853762}" srcOrd="0" destOrd="0" presId="urn:microsoft.com/office/officeart/2005/8/layout/process5"/>
    <dgm:cxn modelId="{00E4ADA9-A8D2-47E7-8B3D-B6A1B662F096}" type="presOf" srcId="{BEE52015-7F5C-4F26-B96E-039399D35B75}" destId="{92334555-5615-4D4D-86F6-237C2F999E17}" srcOrd="1" destOrd="0" presId="urn:microsoft.com/office/officeart/2005/8/layout/process5"/>
    <dgm:cxn modelId="{A12129D2-1C96-4BD6-8C01-B83E2AB08A78}" srcId="{9A10BCA5-1AA8-49F5-AB41-33B28F37C39A}" destId="{E7019B43-589E-4ED4-83E8-93FA946D70BC}" srcOrd="2" destOrd="0" parTransId="{FD6FA62D-7110-48CA-B512-0862131648D3}" sibTransId="{B0987169-39DF-45F7-B33F-455E541129A3}"/>
    <dgm:cxn modelId="{5A788693-CBE0-4DE0-94E3-90848EDD11C7}" type="presOf" srcId="{BEE52015-7F5C-4F26-B96E-039399D35B75}" destId="{0BB671A9-A8B5-4A00-BA21-14BD7FCB4F13}" srcOrd="0" destOrd="0" presId="urn:microsoft.com/office/officeart/2005/8/layout/process5"/>
    <dgm:cxn modelId="{0C529143-1C98-4B0D-9492-61A098972723}" type="presOf" srcId="{B67F3723-AA66-40E4-96C2-26682F15A343}" destId="{2F16CEE9-F826-4092-9A8B-D5405F05E784}" srcOrd="0" destOrd="0" presId="urn:microsoft.com/office/officeart/2005/8/layout/process5"/>
    <dgm:cxn modelId="{1670321C-8B75-425B-9FD0-76035B397280}" type="presOf" srcId="{F1E9B863-EF25-4007-9A73-533648A0290D}" destId="{AC89C6D5-0C7A-4910-A62A-C667297A9DDA}" srcOrd="0" destOrd="0" presId="urn:microsoft.com/office/officeart/2005/8/layout/process5"/>
    <dgm:cxn modelId="{49303F21-CB95-4BFF-8192-8CFCFBBDB894}" type="presOf" srcId="{2BA196A1-2E7A-4F81-81F5-14D97874D0CE}" destId="{3DF0DE3D-11A2-4126-BBF1-2D1BE86866B4}" srcOrd="1" destOrd="0" presId="urn:microsoft.com/office/officeart/2005/8/layout/process5"/>
    <dgm:cxn modelId="{5AEC7C01-0D80-4DE9-AC96-AA76B2455AC9}" type="presOf" srcId="{3C1293CF-6125-4E39-83D5-23141C19A051}" destId="{EF2E8EC5-7DEA-466D-9C6C-5B074B16E6F1}" srcOrd="1" destOrd="0" presId="urn:microsoft.com/office/officeart/2005/8/layout/process5"/>
    <dgm:cxn modelId="{FF740B5B-35B0-416A-A73D-78C1EA201C9D}" type="presOf" srcId="{F1E9B863-EF25-4007-9A73-533648A0290D}" destId="{DD3B6F36-0D67-4705-8984-D89FE8B74EB8}" srcOrd="1" destOrd="0" presId="urn:microsoft.com/office/officeart/2005/8/layout/process5"/>
    <dgm:cxn modelId="{0DD5383C-1ED4-47D8-8384-82BAE177307D}" type="presOf" srcId="{B0EB3EF6-89D9-4591-BABB-DBB27394F43D}" destId="{185AF33F-3727-4319-AD20-14D5A08A640E}" srcOrd="0" destOrd="0" presId="urn:microsoft.com/office/officeart/2005/8/layout/process5"/>
    <dgm:cxn modelId="{F29ADAA3-2D42-4831-84B7-BB2C8635E7DD}" type="presOf" srcId="{7202E1E6-3EB9-40CB-9CD9-6499A67D57E0}" destId="{CD9FF88D-E18D-4F61-A0A1-7763CA869CB4}" srcOrd="0" destOrd="1" presId="urn:microsoft.com/office/officeart/2005/8/layout/process5"/>
    <dgm:cxn modelId="{63DE6441-15A3-4935-B66E-0CFAB6B1F972}" srcId="{9A10BCA5-1AA8-49F5-AB41-33B28F37C39A}" destId="{B0EB3EF6-89D9-4591-BABB-DBB27394F43D}" srcOrd="4" destOrd="0" parTransId="{97446F69-EDB0-4106-8767-92580F2A7541}" sibTransId="{3C1293CF-6125-4E39-83D5-23141C19A051}"/>
    <dgm:cxn modelId="{D2810960-746E-4D2A-8FF9-2CA8D2966457}" srcId="{9A10BCA5-1AA8-49F5-AB41-33B28F37C39A}" destId="{9E8DE8DF-4EE1-4680-9B71-975322132EB3}" srcOrd="3" destOrd="0" parTransId="{A6F629F9-A35A-4618-9090-68D6252F0CBD}" sibTransId="{F1E9B863-EF25-4007-9A73-533648A0290D}"/>
    <dgm:cxn modelId="{AFA17454-3031-4495-B5C0-2704106BBAE8}" type="presOf" srcId="{B0987169-39DF-45F7-B33F-455E541129A3}" destId="{2AB28B64-3DB9-4966-A117-39913C6A6DF2}" srcOrd="1" destOrd="0" presId="urn:microsoft.com/office/officeart/2005/8/layout/process5"/>
    <dgm:cxn modelId="{3FF16DB8-9863-49DB-AC1F-2967152013B8}" type="presOf" srcId="{0F4570EF-B04A-4029-BA14-D2A1FE5DFC7F}" destId="{935F045E-F658-43F9-8206-E226B060D30F}" srcOrd="1" destOrd="0" presId="urn:microsoft.com/office/officeart/2005/8/layout/process5"/>
    <dgm:cxn modelId="{C0814B32-B0FD-46A8-91AC-63190B0C4D8C}" srcId="{E7019B43-589E-4ED4-83E8-93FA946D70BC}" destId="{62019197-FE76-45D6-A6B4-0ED0BBDCCF44}" srcOrd="1" destOrd="0" parTransId="{6C7EA877-77DD-4B22-9DA8-4697C5D69296}" sibTransId="{942F95A0-3E85-46E7-BF34-178B106C0ACE}"/>
    <dgm:cxn modelId="{BB65AB9B-60A7-44BB-9787-AECA31E5E330}" srcId="{E7019B43-589E-4ED4-83E8-93FA946D70BC}" destId="{FF80ADF9-AEA0-4A69-99D2-39E7BC073960}" srcOrd="2" destOrd="0" parTransId="{F7EFF7AF-03BF-4784-80C0-5B120C9C1118}" sibTransId="{8E2524EF-5559-4A12-BDCF-CBABE2BEECD5}"/>
    <dgm:cxn modelId="{66C17EFE-2C7B-47F5-A9E1-C89956AAA4F5}" srcId="{6C5262B2-4DF7-43F0-80B3-F9FDA9F1D45E}" destId="{4EE1CBB6-7338-4FFC-BC17-86F0AFB35584}" srcOrd="1" destOrd="0" parTransId="{368B24A3-C1D3-4329-A7AF-7554F5FD6D82}" sibTransId="{01829E29-9761-4378-87A0-D14D802E0D1F}"/>
    <dgm:cxn modelId="{D8D52EEE-84F3-4D6B-A069-3D528BE7AE65}" type="presOf" srcId="{2BA196A1-2E7A-4F81-81F5-14D97874D0CE}" destId="{9634D7E5-BDA9-4F5E-B245-281779510716}" srcOrd="0" destOrd="0" presId="urn:microsoft.com/office/officeart/2005/8/layout/process5"/>
    <dgm:cxn modelId="{B58791B6-8422-4193-B686-40E56443D4F5}" srcId="{9A10BCA5-1AA8-49F5-AB41-33B28F37C39A}" destId="{0F0EDF51-5BFC-4FB4-85C0-B934897753CF}" srcOrd="0" destOrd="0" parTransId="{3220BDE0-F7ED-489C-AAC8-0F06811E5A16}" sibTransId="{0F4570EF-B04A-4029-BA14-D2A1FE5DFC7F}"/>
    <dgm:cxn modelId="{5376EBD2-C902-4977-9B63-ECB4DD56D2D6}" type="presOf" srcId="{4EE1CBB6-7338-4FFC-BC17-86F0AFB35584}" destId="{BC748F55-62F2-4757-A577-19E09D5B7D30}" srcOrd="0" destOrd="2" presId="urn:microsoft.com/office/officeart/2005/8/layout/process5"/>
    <dgm:cxn modelId="{49B4BC2A-A906-415E-ADBD-B8EB01E88F22}" srcId="{9A10BCA5-1AA8-49F5-AB41-33B28F37C39A}" destId="{6C5262B2-4DF7-43F0-80B3-F9FDA9F1D45E}" srcOrd="7" destOrd="0" parTransId="{F24ADA5E-6554-446B-9A0D-6A31DE3871A4}" sibTransId="{0FC05BBC-3F1B-4E86-8355-771D4EE9B084}"/>
    <dgm:cxn modelId="{8D21FDFE-6070-4A00-AFA7-495C28CA2E2B}" type="presOf" srcId="{D734B5DD-FA7C-41D9-8150-B82D192E02F9}" destId="{2F16CEE9-F826-4092-9A8B-D5405F05E784}" srcOrd="0" destOrd="1" presId="urn:microsoft.com/office/officeart/2005/8/layout/process5"/>
    <dgm:cxn modelId="{079A76B7-E043-4B7B-83C9-417FB66551FB}" type="presOf" srcId="{FF80ADF9-AEA0-4A69-99D2-39E7BC073960}" destId="{234DC7F1-C987-490C-B68A-80630185960A}" srcOrd="0" destOrd="3" presId="urn:microsoft.com/office/officeart/2005/8/layout/process5"/>
    <dgm:cxn modelId="{C3EED087-25C0-4D19-AB7E-A3D5424EC773}" type="presOf" srcId="{9A10BCA5-1AA8-49F5-AB41-33B28F37C39A}" destId="{A63C25C3-970C-4DEB-A823-3F8BA61C8CC0}" srcOrd="0" destOrd="0" presId="urn:microsoft.com/office/officeart/2005/8/layout/process5"/>
    <dgm:cxn modelId="{131B973C-D4C7-42BB-ADE0-F7C535DD8DBA}" srcId="{D5E56565-E447-4B32-92B8-03D47B896CEF}" destId="{B61BB7DA-DECB-49FF-BD81-FCB261973966}" srcOrd="1" destOrd="0" parTransId="{EB46BE98-C467-4587-A5FF-196C40A5A475}" sibTransId="{037B86B0-3285-4931-A65A-F47C0B77B7D5}"/>
    <dgm:cxn modelId="{FE42EB05-CC22-4CEA-A092-8AFFC2FB4BCE}" srcId="{D5E56565-E447-4B32-92B8-03D47B896CEF}" destId="{16DB6422-0C16-4CD7-B177-D7FD555E58EC}" srcOrd="0" destOrd="0" parTransId="{4AE8A492-99C9-434F-9000-45C5ABC49612}" sibTransId="{860F39E5-7CA6-456B-8DF8-9D34D3D41792}"/>
    <dgm:cxn modelId="{75AED467-1506-4F96-BBEB-18557C0DB832}" type="presOf" srcId="{B61BB7DA-DECB-49FF-BD81-FCB261973966}" destId="{F6F6F51A-DB29-4C89-A087-D1035F853762}" srcOrd="0" destOrd="2" presId="urn:microsoft.com/office/officeart/2005/8/layout/process5"/>
    <dgm:cxn modelId="{A4BCE72A-47B5-4624-884F-B2EEFB1D437B}" type="presOf" srcId="{420F8DFF-3484-4684-9162-4BDE5582BFA4}" destId="{9E7A146A-2717-404D-AE79-F7B76DD895A5}" srcOrd="1" destOrd="0" presId="urn:microsoft.com/office/officeart/2005/8/layout/process5"/>
    <dgm:cxn modelId="{030A566E-5241-4179-80C3-1C2B76B94D8F}" srcId="{0F0EDF51-5BFC-4FB4-85C0-B934897753CF}" destId="{F0C0A75D-F0F9-4716-AEDA-9580D84AD364}" srcOrd="3" destOrd="0" parTransId="{BA55F98F-C0E1-40C3-BA8A-5CA3A9158B25}" sibTransId="{B14261D4-688F-4E6C-93B9-7D2F8A42AFA1}"/>
    <dgm:cxn modelId="{88EF483A-29FA-4F4D-9F19-E2345AFEA385}" type="presOf" srcId="{F0C0A75D-F0F9-4716-AEDA-9580D84AD364}" destId="{5A3994BC-B3A4-4E4F-B8AC-90670C2D076F}" srcOrd="0" destOrd="4" presId="urn:microsoft.com/office/officeart/2005/8/layout/process5"/>
    <dgm:cxn modelId="{E45BB849-B9D9-4E2D-A62A-5079D944CA22}" type="presOf" srcId="{50D4FFA5-EE10-467E-A962-F71B6EEBB8BF}" destId="{5A3994BC-B3A4-4E4F-B8AC-90670C2D076F}" srcOrd="0" destOrd="3" presId="urn:microsoft.com/office/officeart/2005/8/layout/process5"/>
    <dgm:cxn modelId="{E15CA3B3-FA2E-4C18-9FDA-C7ADAA4E0E12}" srcId="{9E8DE8DF-4EE1-4680-9B71-975322132EB3}" destId="{7202E1E6-3EB9-40CB-9CD9-6499A67D57E0}" srcOrd="0" destOrd="0" parTransId="{F5E06FDF-DE06-42BD-BC78-DA5D3D790698}" sibTransId="{AB63D8C3-E783-4B82-96EE-E69DD9ACD7C3}"/>
    <dgm:cxn modelId="{A11413A3-5830-4DEC-AABE-966A10A5EC40}" type="presOf" srcId="{B0987169-39DF-45F7-B33F-455E541129A3}" destId="{F60F97F1-0B26-49C8-A945-7D2E913D6130}" srcOrd="0" destOrd="0" presId="urn:microsoft.com/office/officeart/2005/8/layout/process5"/>
    <dgm:cxn modelId="{C498C361-7842-4A94-9127-EEDB5059A635}" type="presOf" srcId="{3C1293CF-6125-4E39-83D5-23141C19A051}" destId="{744C9098-7A63-47C3-906A-F4C4D54F1717}" srcOrd="0" destOrd="0" presId="urn:microsoft.com/office/officeart/2005/8/layout/process5"/>
    <dgm:cxn modelId="{0DEA720B-752E-45E0-BD0F-D70C7350B366}" srcId="{9A10BCA5-1AA8-49F5-AB41-33B28F37C39A}" destId="{0CE07207-BB61-4981-9BF7-6EAF24F740CC}" srcOrd="8" destOrd="0" parTransId="{3455BA68-09A3-447E-B5C2-AE72D0183B7A}" sibTransId="{4F04237F-964E-4894-8F98-DB85FC6EC502}"/>
    <dgm:cxn modelId="{9020AD1D-A90B-4359-BAEA-747FCBBF98B9}" srcId="{9A10BCA5-1AA8-49F5-AB41-33B28F37C39A}" destId="{D5E56565-E447-4B32-92B8-03D47B896CEF}" srcOrd="1" destOrd="0" parTransId="{CF783379-6925-4B33-8F7B-5FD64A9DA1BB}" sibTransId="{BEE52015-7F5C-4F26-B96E-039399D35B75}"/>
    <dgm:cxn modelId="{9DF614D4-A509-4C22-AAF5-814E02C50327}" type="presOf" srcId="{232CB048-DB4E-40F1-91A1-AE4BDCB3A8ED}" destId="{5A3994BC-B3A4-4E4F-B8AC-90670C2D076F}" srcOrd="0" destOrd="2" presId="urn:microsoft.com/office/officeart/2005/8/layout/process5"/>
    <dgm:cxn modelId="{4C152C83-683B-492F-AFE7-22130852E03A}" type="presOf" srcId="{420F8DFF-3484-4684-9162-4BDE5582BFA4}" destId="{FDDC0DA7-4BE3-4F42-BBC0-613BA9163605}" srcOrd="0" destOrd="0" presId="urn:microsoft.com/office/officeart/2005/8/layout/process5"/>
    <dgm:cxn modelId="{B2D59A55-639A-43C4-BD62-5466AA8BA560}" srcId="{9A10BCA5-1AA8-49F5-AB41-33B28F37C39A}" destId="{B67F3723-AA66-40E4-96C2-26682F15A343}" srcOrd="6" destOrd="0" parTransId="{7D4F4A4D-9D91-4CF2-9C6D-6C95A129DDC7}" sibTransId="{420F8DFF-3484-4684-9162-4BDE5582BFA4}"/>
    <dgm:cxn modelId="{268E1C27-42D9-4233-827E-A579275EF15D}" type="presOf" srcId="{16DB6422-0C16-4CD7-B177-D7FD555E58EC}" destId="{F6F6F51A-DB29-4C89-A087-D1035F853762}" srcOrd="0" destOrd="1" presId="urn:microsoft.com/office/officeart/2005/8/layout/process5"/>
    <dgm:cxn modelId="{94773104-DFE8-4116-AD32-BD4DD384ED0E}" type="presParOf" srcId="{A63C25C3-970C-4DEB-A823-3F8BA61C8CC0}" destId="{5A3994BC-B3A4-4E4F-B8AC-90670C2D076F}" srcOrd="0" destOrd="0" presId="urn:microsoft.com/office/officeart/2005/8/layout/process5"/>
    <dgm:cxn modelId="{548DD687-CAAA-4267-9981-ECF8D0F74730}" type="presParOf" srcId="{A63C25C3-970C-4DEB-A823-3F8BA61C8CC0}" destId="{CA9C5D38-CB5D-4C39-9E95-7B7FA9E5441F}" srcOrd="1" destOrd="0" presId="urn:microsoft.com/office/officeart/2005/8/layout/process5"/>
    <dgm:cxn modelId="{36686426-EF15-47C3-958E-EE01C8F7DD61}" type="presParOf" srcId="{CA9C5D38-CB5D-4C39-9E95-7B7FA9E5441F}" destId="{935F045E-F658-43F9-8206-E226B060D30F}" srcOrd="0" destOrd="0" presId="urn:microsoft.com/office/officeart/2005/8/layout/process5"/>
    <dgm:cxn modelId="{1D6F7E76-F97A-44A7-A929-11F59B366DA1}" type="presParOf" srcId="{A63C25C3-970C-4DEB-A823-3F8BA61C8CC0}" destId="{F6F6F51A-DB29-4C89-A087-D1035F853762}" srcOrd="2" destOrd="0" presId="urn:microsoft.com/office/officeart/2005/8/layout/process5"/>
    <dgm:cxn modelId="{3EFC9449-178D-4AF3-9B17-103B6B93C52F}" type="presParOf" srcId="{A63C25C3-970C-4DEB-A823-3F8BA61C8CC0}" destId="{0BB671A9-A8B5-4A00-BA21-14BD7FCB4F13}" srcOrd="3" destOrd="0" presId="urn:microsoft.com/office/officeart/2005/8/layout/process5"/>
    <dgm:cxn modelId="{AAFEE1B4-BE2E-4222-80C8-8574C9445751}" type="presParOf" srcId="{0BB671A9-A8B5-4A00-BA21-14BD7FCB4F13}" destId="{92334555-5615-4D4D-86F6-237C2F999E17}" srcOrd="0" destOrd="0" presId="urn:microsoft.com/office/officeart/2005/8/layout/process5"/>
    <dgm:cxn modelId="{1E36D168-62F2-4FD4-A7F0-653CB449A183}" type="presParOf" srcId="{A63C25C3-970C-4DEB-A823-3F8BA61C8CC0}" destId="{234DC7F1-C987-490C-B68A-80630185960A}" srcOrd="4" destOrd="0" presId="urn:microsoft.com/office/officeart/2005/8/layout/process5"/>
    <dgm:cxn modelId="{BA3DCBA1-7D50-4605-AF20-B16DD2B4631D}" type="presParOf" srcId="{A63C25C3-970C-4DEB-A823-3F8BA61C8CC0}" destId="{F60F97F1-0B26-49C8-A945-7D2E913D6130}" srcOrd="5" destOrd="0" presId="urn:microsoft.com/office/officeart/2005/8/layout/process5"/>
    <dgm:cxn modelId="{0236969D-7D8F-478D-94B7-9C725129EE7B}" type="presParOf" srcId="{F60F97F1-0B26-49C8-A945-7D2E913D6130}" destId="{2AB28B64-3DB9-4966-A117-39913C6A6DF2}" srcOrd="0" destOrd="0" presId="urn:microsoft.com/office/officeart/2005/8/layout/process5"/>
    <dgm:cxn modelId="{7048DE5C-ED1B-44FC-9FF7-52D36CA494AA}" type="presParOf" srcId="{A63C25C3-970C-4DEB-A823-3F8BA61C8CC0}" destId="{CD9FF88D-E18D-4F61-A0A1-7763CA869CB4}" srcOrd="6" destOrd="0" presId="urn:microsoft.com/office/officeart/2005/8/layout/process5"/>
    <dgm:cxn modelId="{36329430-6A8A-48D5-AF87-67B74DFC92CD}" type="presParOf" srcId="{A63C25C3-970C-4DEB-A823-3F8BA61C8CC0}" destId="{AC89C6D5-0C7A-4910-A62A-C667297A9DDA}" srcOrd="7" destOrd="0" presId="urn:microsoft.com/office/officeart/2005/8/layout/process5"/>
    <dgm:cxn modelId="{BB5BA13C-360D-4180-A0AC-B68B9D43C2AC}" type="presParOf" srcId="{AC89C6D5-0C7A-4910-A62A-C667297A9DDA}" destId="{DD3B6F36-0D67-4705-8984-D89FE8B74EB8}" srcOrd="0" destOrd="0" presId="urn:microsoft.com/office/officeart/2005/8/layout/process5"/>
    <dgm:cxn modelId="{EA064477-1C6B-4993-ACA0-A7489BE1F4B7}" type="presParOf" srcId="{A63C25C3-970C-4DEB-A823-3F8BA61C8CC0}" destId="{185AF33F-3727-4319-AD20-14D5A08A640E}" srcOrd="8" destOrd="0" presId="urn:microsoft.com/office/officeart/2005/8/layout/process5"/>
    <dgm:cxn modelId="{EFA91028-C857-4568-8398-A8507A4D2EC2}" type="presParOf" srcId="{A63C25C3-970C-4DEB-A823-3F8BA61C8CC0}" destId="{744C9098-7A63-47C3-906A-F4C4D54F1717}" srcOrd="9" destOrd="0" presId="urn:microsoft.com/office/officeart/2005/8/layout/process5"/>
    <dgm:cxn modelId="{B9C4333A-A671-405E-A4B6-52488801B133}" type="presParOf" srcId="{744C9098-7A63-47C3-906A-F4C4D54F1717}" destId="{EF2E8EC5-7DEA-466D-9C6C-5B074B16E6F1}" srcOrd="0" destOrd="0" presId="urn:microsoft.com/office/officeart/2005/8/layout/process5"/>
    <dgm:cxn modelId="{7B4BBBE5-DB8C-4D00-ABBF-FF7D73D0247B}" type="presParOf" srcId="{A63C25C3-970C-4DEB-A823-3F8BA61C8CC0}" destId="{E4852F3B-53D8-4C5E-A43C-14C9AD3E6657}" srcOrd="10" destOrd="0" presId="urn:microsoft.com/office/officeart/2005/8/layout/process5"/>
    <dgm:cxn modelId="{29DE0ED5-23D3-4012-BF71-B509373F0437}" type="presParOf" srcId="{A63C25C3-970C-4DEB-A823-3F8BA61C8CC0}" destId="{9634D7E5-BDA9-4F5E-B245-281779510716}" srcOrd="11" destOrd="0" presId="urn:microsoft.com/office/officeart/2005/8/layout/process5"/>
    <dgm:cxn modelId="{6E5A75C3-4D5C-464E-B75C-1139EAF8690F}" type="presParOf" srcId="{9634D7E5-BDA9-4F5E-B245-281779510716}" destId="{3DF0DE3D-11A2-4126-BBF1-2D1BE86866B4}" srcOrd="0" destOrd="0" presId="urn:microsoft.com/office/officeart/2005/8/layout/process5"/>
    <dgm:cxn modelId="{BD904767-1C32-426B-9C09-876361DBE38A}" type="presParOf" srcId="{A63C25C3-970C-4DEB-A823-3F8BA61C8CC0}" destId="{2F16CEE9-F826-4092-9A8B-D5405F05E784}" srcOrd="12" destOrd="0" presId="urn:microsoft.com/office/officeart/2005/8/layout/process5"/>
    <dgm:cxn modelId="{C9D12A59-9440-4C37-B8FD-2FC989035D5B}" type="presParOf" srcId="{A63C25C3-970C-4DEB-A823-3F8BA61C8CC0}" destId="{FDDC0DA7-4BE3-4F42-BBC0-613BA9163605}" srcOrd="13" destOrd="0" presId="urn:microsoft.com/office/officeart/2005/8/layout/process5"/>
    <dgm:cxn modelId="{1A4276F3-B21F-4765-B309-8B7B9B87D07E}" type="presParOf" srcId="{FDDC0DA7-4BE3-4F42-BBC0-613BA9163605}" destId="{9E7A146A-2717-404D-AE79-F7B76DD895A5}" srcOrd="0" destOrd="0" presId="urn:microsoft.com/office/officeart/2005/8/layout/process5"/>
    <dgm:cxn modelId="{7AD8F8C0-5866-408B-8321-CFABEE639890}" type="presParOf" srcId="{A63C25C3-970C-4DEB-A823-3F8BA61C8CC0}" destId="{BC748F55-62F2-4757-A577-19E09D5B7D30}" srcOrd="14" destOrd="0" presId="urn:microsoft.com/office/officeart/2005/8/layout/process5"/>
    <dgm:cxn modelId="{E1CEAD33-7E7F-4DAE-9BFD-6964E19E880D}" type="presParOf" srcId="{A63C25C3-970C-4DEB-A823-3F8BA61C8CC0}" destId="{FBFBE6EC-A1E6-4A08-A9A4-9F604BEECE3A}" srcOrd="15" destOrd="0" presId="urn:microsoft.com/office/officeart/2005/8/layout/process5"/>
    <dgm:cxn modelId="{BA074CCB-EF5E-4DE5-98E2-CC984B23A209}" type="presParOf" srcId="{FBFBE6EC-A1E6-4A08-A9A4-9F604BEECE3A}" destId="{EF7F5A1F-9054-4D8F-82C8-0076BE778B9D}" srcOrd="0" destOrd="0" presId="urn:microsoft.com/office/officeart/2005/8/layout/process5"/>
    <dgm:cxn modelId="{4F6AEA63-C093-42D1-97D3-097044159B5A}" type="presParOf" srcId="{A63C25C3-970C-4DEB-A823-3F8BA61C8CC0}" destId="{1B17F9EC-FE14-4DEC-96CE-9A9995BA4935}" srcOrd="16" destOrd="0" presId="urn:microsoft.com/office/officeart/2005/8/layout/process5"/>
  </dgm:cxnLst>
  <dgm:bg/>
  <dgm:whole>
    <a:ln w="28575"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994BC-B3A4-4E4F-B8AC-90670C2D076F}">
      <dsp:nvSpPr>
        <dsp:cNvPr id="0" name=""/>
        <dsp:cNvSpPr/>
      </dsp:nvSpPr>
      <dsp:spPr>
        <a:xfrm>
          <a:off x="706567" y="829"/>
          <a:ext cx="2135053" cy="1281031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FORGING</a:t>
          </a:r>
          <a:endParaRPr lang="en-IN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Hex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Total Length 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OD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Centre guide punch</a:t>
          </a:r>
          <a:endParaRPr lang="en-IN" sz="1200" kern="1200" dirty="0"/>
        </a:p>
      </dsp:txBody>
      <dsp:txXfrm>
        <a:off x="744087" y="38349"/>
        <a:ext cx="2060013" cy="1205991"/>
      </dsp:txXfrm>
    </dsp:sp>
    <dsp:sp modelId="{CA9C5D38-CB5D-4C39-9E95-7B7FA9E5441F}">
      <dsp:nvSpPr>
        <dsp:cNvPr id="0" name=""/>
        <dsp:cNvSpPr/>
      </dsp:nvSpPr>
      <dsp:spPr>
        <a:xfrm>
          <a:off x="3029505" y="376598"/>
          <a:ext cx="452631" cy="529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/>
        </a:p>
      </dsp:txBody>
      <dsp:txXfrm>
        <a:off x="3029505" y="482497"/>
        <a:ext cx="316842" cy="317695"/>
      </dsp:txXfrm>
    </dsp:sp>
    <dsp:sp modelId="{F6F6F51A-DB29-4C89-A087-D1035F853762}">
      <dsp:nvSpPr>
        <dsp:cNvPr id="0" name=""/>
        <dsp:cNvSpPr/>
      </dsp:nvSpPr>
      <dsp:spPr>
        <a:xfrm>
          <a:off x="3695641" y="829"/>
          <a:ext cx="2135053" cy="1281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CNC MACHINING  </a:t>
          </a:r>
          <a:endParaRPr lang="en-IN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Coaler Thickness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Under head length</a:t>
          </a:r>
          <a:endParaRPr lang="en-IN" sz="1200" kern="1200" dirty="0"/>
        </a:p>
      </dsp:txBody>
      <dsp:txXfrm>
        <a:off x="3733161" y="38349"/>
        <a:ext cx="2060013" cy="1205991"/>
      </dsp:txXfrm>
    </dsp:sp>
    <dsp:sp modelId="{0BB671A9-A8B5-4A00-BA21-14BD7FCB4F13}">
      <dsp:nvSpPr>
        <dsp:cNvPr id="0" name=""/>
        <dsp:cNvSpPr/>
      </dsp:nvSpPr>
      <dsp:spPr>
        <a:xfrm>
          <a:off x="6018579" y="376598"/>
          <a:ext cx="452631" cy="529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/>
        </a:p>
      </dsp:txBody>
      <dsp:txXfrm>
        <a:off x="6018579" y="482497"/>
        <a:ext cx="316842" cy="317695"/>
      </dsp:txXfrm>
    </dsp:sp>
    <dsp:sp modelId="{234DC7F1-C987-490C-B68A-80630185960A}">
      <dsp:nvSpPr>
        <dsp:cNvPr id="0" name=""/>
        <dsp:cNvSpPr/>
      </dsp:nvSpPr>
      <dsp:spPr>
        <a:xfrm>
          <a:off x="6684716" y="829"/>
          <a:ext cx="2135053" cy="1281031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Drilling &amp; D- Burring</a:t>
          </a:r>
          <a:endParaRPr lang="en-IN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Vertical drill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Horizontal                                     Drill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solidFill>
                <a:srgbClr val="92D050"/>
              </a:solidFill>
            </a:rPr>
            <a:t>Drill pass operation</a:t>
          </a:r>
          <a:endParaRPr lang="en-IN" sz="1200" kern="1200" dirty="0">
            <a:solidFill>
              <a:srgbClr val="92D050"/>
            </a:solidFill>
          </a:endParaRPr>
        </a:p>
      </dsp:txBody>
      <dsp:txXfrm>
        <a:off x="6722236" y="38349"/>
        <a:ext cx="2060013" cy="1205991"/>
      </dsp:txXfrm>
    </dsp:sp>
    <dsp:sp modelId="{F60F97F1-0B26-49C8-A945-7D2E913D6130}">
      <dsp:nvSpPr>
        <dsp:cNvPr id="0" name=""/>
        <dsp:cNvSpPr/>
      </dsp:nvSpPr>
      <dsp:spPr>
        <a:xfrm rot="5400000">
          <a:off x="7525927" y="1431315"/>
          <a:ext cx="452631" cy="529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/>
        </a:p>
      </dsp:txBody>
      <dsp:txXfrm rot="-5400000">
        <a:off x="7593396" y="1469746"/>
        <a:ext cx="317695" cy="316842"/>
      </dsp:txXfrm>
    </dsp:sp>
    <dsp:sp modelId="{CD9FF88D-E18D-4F61-A0A1-7763CA869CB4}">
      <dsp:nvSpPr>
        <dsp:cNvPr id="0" name=""/>
        <dsp:cNvSpPr/>
      </dsp:nvSpPr>
      <dsp:spPr>
        <a:xfrm>
          <a:off x="6684716" y="2135882"/>
          <a:ext cx="2135053" cy="1281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Grooving</a:t>
          </a:r>
          <a:endParaRPr lang="en-IN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Under cut Groove</a:t>
          </a:r>
          <a:endParaRPr lang="en-IN" sz="1200" kern="1200" dirty="0"/>
        </a:p>
      </dsp:txBody>
      <dsp:txXfrm>
        <a:off x="6722236" y="2173402"/>
        <a:ext cx="2060013" cy="1205991"/>
      </dsp:txXfrm>
    </dsp:sp>
    <dsp:sp modelId="{AC89C6D5-0C7A-4910-A62A-C667297A9DDA}">
      <dsp:nvSpPr>
        <dsp:cNvPr id="0" name=""/>
        <dsp:cNvSpPr/>
      </dsp:nvSpPr>
      <dsp:spPr>
        <a:xfrm rot="10800000">
          <a:off x="6044200" y="2511651"/>
          <a:ext cx="452631" cy="529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/>
        </a:p>
      </dsp:txBody>
      <dsp:txXfrm rot="10800000">
        <a:off x="6179989" y="2617550"/>
        <a:ext cx="316842" cy="317695"/>
      </dsp:txXfrm>
    </dsp:sp>
    <dsp:sp modelId="{185AF33F-3727-4319-AD20-14D5A08A640E}">
      <dsp:nvSpPr>
        <dsp:cNvPr id="0" name=""/>
        <dsp:cNvSpPr/>
      </dsp:nvSpPr>
      <dsp:spPr>
        <a:xfrm>
          <a:off x="3695641" y="2135882"/>
          <a:ext cx="2135053" cy="1281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Thread Rolling</a:t>
          </a:r>
          <a:endParaRPr lang="en-IN" sz="1600" kern="1200" dirty="0"/>
        </a:p>
      </dsp:txBody>
      <dsp:txXfrm>
        <a:off x="3733161" y="2173402"/>
        <a:ext cx="2060013" cy="1205991"/>
      </dsp:txXfrm>
    </dsp:sp>
    <dsp:sp modelId="{744C9098-7A63-47C3-906A-F4C4D54F1717}">
      <dsp:nvSpPr>
        <dsp:cNvPr id="0" name=""/>
        <dsp:cNvSpPr/>
      </dsp:nvSpPr>
      <dsp:spPr>
        <a:xfrm rot="10800000">
          <a:off x="3055126" y="2511651"/>
          <a:ext cx="452631" cy="529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/>
        </a:p>
      </dsp:txBody>
      <dsp:txXfrm rot="10800000">
        <a:off x="3190915" y="2617550"/>
        <a:ext cx="316842" cy="317695"/>
      </dsp:txXfrm>
    </dsp:sp>
    <dsp:sp modelId="{E4852F3B-53D8-4C5E-A43C-14C9AD3E6657}">
      <dsp:nvSpPr>
        <dsp:cNvPr id="0" name=""/>
        <dsp:cNvSpPr/>
      </dsp:nvSpPr>
      <dsp:spPr>
        <a:xfrm>
          <a:off x="706567" y="2135882"/>
          <a:ext cx="2135053" cy="1281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Heat Treatment</a:t>
          </a:r>
          <a:endParaRPr lang="en-IN" sz="1600" kern="1200" dirty="0"/>
        </a:p>
      </dsp:txBody>
      <dsp:txXfrm>
        <a:off x="744087" y="2173402"/>
        <a:ext cx="2060013" cy="1205991"/>
      </dsp:txXfrm>
    </dsp:sp>
    <dsp:sp modelId="{9634D7E5-BDA9-4F5E-B245-281779510716}">
      <dsp:nvSpPr>
        <dsp:cNvPr id="0" name=""/>
        <dsp:cNvSpPr/>
      </dsp:nvSpPr>
      <dsp:spPr>
        <a:xfrm rot="5400000">
          <a:off x="1547778" y="3566368"/>
          <a:ext cx="452631" cy="529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/>
        </a:p>
      </dsp:txBody>
      <dsp:txXfrm rot="-5400000">
        <a:off x="1615247" y="3604799"/>
        <a:ext cx="317695" cy="316842"/>
      </dsp:txXfrm>
    </dsp:sp>
    <dsp:sp modelId="{2F16CEE9-F826-4092-9A8B-D5405F05E784}">
      <dsp:nvSpPr>
        <dsp:cNvPr id="0" name=""/>
        <dsp:cNvSpPr/>
      </dsp:nvSpPr>
      <dsp:spPr>
        <a:xfrm>
          <a:off x="706567" y="4270935"/>
          <a:ext cx="2135053" cy="1281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Surface Treatment</a:t>
          </a:r>
          <a:endParaRPr lang="en-IN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Zn-Fe/Zn</a:t>
          </a:r>
          <a:endParaRPr lang="en-IN" sz="1200" kern="1200" dirty="0"/>
        </a:p>
      </dsp:txBody>
      <dsp:txXfrm>
        <a:off x="744087" y="4308455"/>
        <a:ext cx="2060013" cy="1205991"/>
      </dsp:txXfrm>
    </dsp:sp>
    <dsp:sp modelId="{FDDC0DA7-4BE3-4F42-BBC0-613BA9163605}">
      <dsp:nvSpPr>
        <dsp:cNvPr id="0" name=""/>
        <dsp:cNvSpPr/>
      </dsp:nvSpPr>
      <dsp:spPr>
        <a:xfrm>
          <a:off x="3029505" y="4646704"/>
          <a:ext cx="452631" cy="529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/>
        </a:p>
      </dsp:txBody>
      <dsp:txXfrm>
        <a:off x="3029505" y="4752603"/>
        <a:ext cx="316842" cy="317695"/>
      </dsp:txXfrm>
    </dsp:sp>
    <dsp:sp modelId="{BC748F55-62F2-4757-A577-19E09D5B7D30}">
      <dsp:nvSpPr>
        <dsp:cNvPr id="0" name=""/>
        <dsp:cNvSpPr/>
      </dsp:nvSpPr>
      <dsp:spPr>
        <a:xfrm>
          <a:off x="3695641" y="4270935"/>
          <a:ext cx="2135053" cy="1281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Final Inspection</a:t>
          </a:r>
          <a:endParaRPr lang="en-IN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Inspection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Garlanding</a:t>
          </a:r>
          <a:endParaRPr lang="en-IN" sz="1200" kern="1200" dirty="0"/>
        </a:p>
      </dsp:txBody>
      <dsp:txXfrm>
        <a:off x="3733161" y="4308455"/>
        <a:ext cx="2060013" cy="1205991"/>
      </dsp:txXfrm>
    </dsp:sp>
    <dsp:sp modelId="{FBFBE6EC-A1E6-4A08-A9A4-9F604BEECE3A}">
      <dsp:nvSpPr>
        <dsp:cNvPr id="0" name=""/>
        <dsp:cNvSpPr/>
      </dsp:nvSpPr>
      <dsp:spPr>
        <a:xfrm>
          <a:off x="6018579" y="4646704"/>
          <a:ext cx="452631" cy="529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300" kern="1200"/>
        </a:p>
      </dsp:txBody>
      <dsp:txXfrm>
        <a:off x="6018579" y="4752603"/>
        <a:ext cx="316842" cy="317695"/>
      </dsp:txXfrm>
    </dsp:sp>
    <dsp:sp modelId="{1B17F9EC-FE14-4DEC-96CE-9A9995BA4935}">
      <dsp:nvSpPr>
        <dsp:cNvPr id="0" name=""/>
        <dsp:cNvSpPr/>
      </dsp:nvSpPr>
      <dsp:spPr>
        <a:xfrm>
          <a:off x="6684716" y="4270935"/>
          <a:ext cx="2135053" cy="1281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Packing &amp; </a:t>
          </a:r>
          <a:r>
            <a:rPr lang="en-IN" sz="1600" kern="1200" dirty="0" smtClean="0"/>
            <a:t>dispatch</a:t>
          </a:r>
          <a:endParaRPr lang="en-IN" sz="1600" kern="1200" dirty="0"/>
        </a:p>
      </dsp:txBody>
      <dsp:txXfrm>
        <a:off x="6722236" y="4308455"/>
        <a:ext cx="2060013" cy="1205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11-09-2024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0" y="6550726"/>
            <a:ext cx="41275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86"/>
            <a:ext cx="274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Endurance</a:t>
            </a:r>
            <a:r>
              <a:rPr lang="en-US" sz="1400" b="1" kern="0" baseline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Braking Division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28" y="6515627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37980551"/>
              </p:ext>
            </p:extLst>
          </p:nvPr>
        </p:nvGraphicFramePr>
        <p:xfrm>
          <a:off x="2031999" y="719666"/>
          <a:ext cx="9526337" cy="5552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49920" y="30002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/>
              <a:t>PFD</a:t>
            </a:r>
            <a:endParaRPr lang="en-IN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23936" y="1995395"/>
            <a:ext cx="17646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Location- Metaforge</a:t>
            </a:r>
            <a:endParaRPr lang="en-IN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5987900" y="1996016"/>
            <a:ext cx="17646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Location- Shreyash </a:t>
            </a:r>
            <a:r>
              <a:rPr lang="en-IN" sz="1100" dirty="0" err="1" smtClean="0"/>
              <a:t>Engg</a:t>
            </a:r>
            <a:r>
              <a:rPr lang="en-IN" sz="1100" dirty="0" smtClean="0"/>
              <a:t>.</a:t>
            </a:r>
            <a:endParaRPr lang="en-IN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9024566" y="1958995"/>
            <a:ext cx="17646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Location- Shreyash </a:t>
            </a:r>
            <a:r>
              <a:rPr lang="en-IN" sz="1100" dirty="0" err="1" smtClean="0"/>
              <a:t>Engg</a:t>
            </a:r>
            <a:endParaRPr lang="en-IN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8997626" y="4132701"/>
            <a:ext cx="17646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Location- Shreyash </a:t>
            </a:r>
            <a:r>
              <a:rPr lang="en-IN" sz="1100" dirty="0" err="1" smtClean="0"/>
              <a:t>Engg</a:t>
            </a:r>
            <a:endParaRPr lang="en-IN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5987900" y="4145049"/>
            <a:ext cx="17646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Location- Metaforge</a:t>
            </a:r>
            <a:endParaRPr lang="en-IN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3063847" y="4111129"/>
            <a:ext cx="17646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Location- Metaforge</a:t>
            </a:r>
            <a:endParaRPr lang="en-IN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2967595" y="5931908"/>
            <a:ext cx="17646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Location- Metaforge</a:t>
            </a:r>
            <a:endParaRPr lang="en-IN" sz="1100" dirty="0"/>
          </a:p>
        </p:txBody>
      </p:sp>
    </p:spTree>
    <p:extLst>
      <p:ext uri="{BB962C8B-B14F-4D97-AF65-F5344CB8AC3E}">
        <p14:creationId xmlns:p14="http://schemas.microsoft.com/office/powerpoint/2010/main" val="231221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13651</TotalTime>
  <Words>63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qh</cp:lastModifiedBy>
  <cp:revision>989</cp:revision>
  <cp:lastPrinted>2019-08-28T10:37:47Z</cp:lastPrinted>
  <dcterms:created xsi:type="dcterms:W3CDTF">2018-06-27T12:52:45Z</dcterms:created>
  <dcterms:modified xsi:type="dcterms:W3CDTF">2024-09-11T04:43:49Z</dcterms:modified>
</cp:coreProperties>
</file>