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6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00CC66"/>
    <a:srgbClr val="3333FF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97" d="100"/>
          <a:sy n="97" d="100"/>
        </p:scale>
        <p:origin x="-198" y="-36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13-10-2024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99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6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8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785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524977"/>
            <a:ext cx="121920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032251" y="6550728"/>
            <a:ext cx="41275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- Towards Excellence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527087"/>
            <a:ext cx="2743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Endurance</a:t>
            </a:r>
            <a:r>
              <a:rPr lang="en-US" sz="1400" b="1" kern="0" baseline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Braking Division</a:t>
            </a:r>
            <a:endParaRPr lang="en-US" sz="1400" b="1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 userDrawn="1"/>
        </p:nvSpPr>
        <p:spPr bwMode="auto">
          <a:xfrm>
            <a:off x="11642729" y="6515629"/>
            <a:ext cx="549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DB82989F-7ADD-44E0-80E7-2076C06C2510}" type="slidenum">
              <a:rPr lang="en-US" sz="1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3620" y="550944"/>
            <a:ext cx="12168000" cy="0"/>
          </a:xfrm>
          <a:prstGeom prst="line">
            <a:avLst/>
          </a:prstGeom>
          <a:ln w="190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endurance-logo"/>
          <p:cNvPicPr preferRelativeResize="0">
            <a:picLocks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3" y="28212"/>
            <a:ext cx="1645920" cy="4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997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0" r:id="rId3"/>
    <p:sldLayoutId id="2147483651" r:id="rId4"/>
    <p:sldLayoutId id="214748366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3099" y="2831577"/>
            <a:ext cx="70415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0000FF"/>
                </a:solidFill>
              </a:rPr>
              <a:t>STAGE WISE SKILL MATRIX NOT </a:t>
            </a:r>
          </a:p>
          <a:p>
            <a:pPr algn="ctr"/>
            <a:r>
              <a:rPr lang="en-US" sz="4000" b="1" i="1" dirty="0" smtClean="0">
                <a:solidFill>
                  <a:srgbClr val="0000FF"/>
                </a:solidFill>
              </a:rPr>
              <a:t>BEING MONITORED</a:t>
            </a:r>
          </a:p>
        </p:txBody>
      </p:sp>
    </p:spTree>
    <p:extLst>
      <p:ext uri="{BB962C8B-B14F-4D97-AF65-F5344CB8AC3E}">
        <p14:creationId xmlns:p14="http://schemas.microsoft.com/office/powerpoint/2010/main" val="370696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13684</TotalTime>
  <Words>7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1033</cp:revision>
  <cp:lastPrinted>2019-08-28T10:37:47Z</cp:lastPrinted>
  <dcterms:created xsi:type="dcterms:W3CDTF">2018-06-27T12:52:45Z</dcterms:created>
  <dcterms:modified xsi:type="dcterms:W3CDTF">2024-10-13T05:42:45Z</dcterms:modified>
</cp:coreProperties>
</file>