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40" r:id="rId2"/>
    <p:sldId id="539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FF00"/>
    <a:srgbClr val="FF3300"/>
    <a:srgbClr val="FFFFCC"/>
    <a:srgbClr val="0000FF"/>
    <a:srgbClr val="FFFF99"/>
    <a:srgbClr val="0033CC"/>
    <a:srgbClr val="66FF99"/>
    <a:srgbClr val="EA24B6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94" autoAdjust="0"/>
  </p:normalViewPr>
  <p:slideViewPr>
    <p:cSldViewPr>
      <p:cViewPr>
        <p:scale>
          <a:sx n="75" d="100"/>
          <a:sy n="75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193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01EA1-484F-4E01-9979-4BD231BA353A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282-5FE1-4B14-AE75-CDCCC95DA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2790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8C603-770D-4531-BB7E-7EE8181D5E88}" type="datetimeFigureOut">
              <a:rPr lang="en-IN" smtClean="0"/>
              <a:pPr/>
              <a:t>14-10-2024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C977-EECC-4D04-A186-F37567A8A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200394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06632-2B49-4309-B03C-192078B4F8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892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06632-2B49-4309-B03C-192078B4F8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987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B403D-C917-4256-AC2D-702C515255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B403D-C917-4256-AC2D-702C515255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 dirty="0">
              <a:solidFill>
                <a:schemeClr val="bg2"/>
              </a:solidFill>
              <a:latin typeface="GillSans" pitchFamily="46" charset="0"/>
            </a:endParaRPr>
          </a:p>
        </p:txBody>
      </p:sp>
      <p:sp>
        <p:nvSpPr>
          <p:cNvPr id="8" name="Line 57"/>
          <p:cNvSpPr>
            <a:spLocks noChangeShapeType="1"/>
          </p:cNvSpPr>
          <p:nvPr userDrawn="1"/>
        </p:nvSpPr>
        <p:spPr bwMode="auto">
          <a:xfrm>
            <a:off x="0" y="188640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>
              <a:latin typeface="Arial" charset="0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898525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>
              <a:latin typeface="Arial" charset="0"/>
            </a:endParaRPr>
          </a:p>
        </p:txBody>
      </p:sp>
      <p:pic>
        <p:nvPicPr>
          <p:cNvPr id="10" name="Picture 71" descr="pic0049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636" y="250531"/>
            <a:ext cx="984076" cy="5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8675938" y="64447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8F6E2E6-AD0B-4E39-9413-822B3646E281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5"/>
          <p:cNvSpPr>
            <a:spLocks noChangeArrowheads="1"/>
          </p:cNvSpPr>
          <p:nvPr/>
        </p:nvSpPr>
        <p:spPr bwMode="auto">
          <a:xfrm>
            <a:off x="4504029" y="980729"/>
            <a:ext cx="4460459" cy="525658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endParaRPr lang="en-US" sz="1400" b="1" dirty="0">
              <a:solidFill>
                <a:schemeClr val="dk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18095" b="31899"/>
          <a:stretch/>
        </p:blipFill>
        <p:spPr>
          <a:xfrm>
            <a:off x="5314738" y="3415910"/>
            <a:ext cx="2553230" cy="1996063"/>
          </a:xfrm>
          <a:prstGeom prst="rect">
            <a:avLst/>
          </a:prstGeom>
        </p:spPr>
      </p:pic>
      <p:sp>
        <p:nvSpPr>
          <p:cNvPr id="7" name="Rectangle 115"/>
          <p:cNvSpPr>
            <a:spLocks noChangeArrowheads="1"/>
          </p:cNvSpPr>
          <p:nvPr/>
        </p:nvSpPr>
        <p:spPr bwMode="auto">
          <a:xfrm>
            <a:off x="148980" y="980729"/>
            <a:ext cx="4279004" cy="525658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endParaRPr lang="en-US" sz="1400" b="1">
              <a:solidFill>
                <a:schemeClr val="dk1"/>
              </a:solidFill>
            </a:endParaRPr>
          </a:p>
        </p:txBody>
      </p:sp>
      <p:sp>
        <p:nvSpPr>
          <p:cNvPr id="6161" name="Title 4"/>
          <p:cNvSpPr txBox="1">
            <a:spLocks/>
          </p:cNvSpPr>
          <p:nvPr/>
        </p:nvSpPr>
        <p:spPr bwMode="auto">
          <a:xfrm>
            <a:off x="0" y="260648"/>
            <a:ext cx="7308304" cy="523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altLang="ja-JP" dirty="0" smtClean="0">
                <a:ea typeface="HGP創英角ｺﾞｼｯｸUB" panose="020B0900000000000000" pitchFamily="50" charset="-128"/>
                <a:cs typeface="Arial" pitchFamily="34" charset="0"/>
              </a:rPr>
              <a:t>Occurrence</a:t>
            </a:r>
            <a:r>
              <a:rPr lang="en-US" altLang="en-US" dirty="0" smtClean="0"/>
              <a:t> </a:t>
            </a:r>
            <a:r>
              <a:rPr lang="en-US" altLang="en-US" dirty="0"/>
              <a:t>Side Before &amp; After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0327" y="1012353"/>
            <a:ext cx="1463594" cy="328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Before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5628" y="1012353"/>
            <a:ext cx="1593761" cy="3284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After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569" y="5703639"/>
            <a:ext cx="411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200">
                <a:latin typeface="Bahnschrift" panose="020B0502040204020203" pitchFamily="34" charset="0"/>
                <a:ea typeface="HGP創英角ｺﾞｼｯｸUB" panose="020B0900000000000000" pitchFamily="50" charset="-128"/>
                <a:cs typeface="Arial" pitchFamily="34" charset="0"/>
              </a:defRPr>
            </a:lvl1pPr>
          </a:lstStyle>
          <a:p>
            <a:r>
              <a:rPr lang="en-GB" dirty="0"/>
              <a:t>Fine edge bead projection even after flat grinding of end weld joint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4528593" y="5746171"/>
            <a:ext cx="45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latin typeface="Bahnschrift" panose="020B0502040204020203" pitchFamily="34" charset="0"/>
                <a:ea typeface="HGP創英角ｺﾞｼｯｸUB" panose="020B0900000000000000" pitchFamily="50" charset="-128"/>
                <a:cs typeface="Arial" pitchFamily="34" charset="0"/>
              </a:rPr>
              <a:t>Concave c-shape grinding to be done on both edge up to 2mm from strip width</a:t>
            </a:r>
            <a:endParaRPr lang="en-IN" sz="1200" dirty="0">
              <a:latin typeface="Bahnschrift" panose="020B050204020402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-64200" y="1717359"/>
            <a:ext cx="4705363" cy="1351277"/>
            <a:chOff x="-65660" y="2597828"/>
            <a:chExt cx="4705363" cy="1351277"/>
          </a:xfrm>
        </p:grpSpPr>
        <p:sp>
          <p:nvSpPr>
            <p:cNvPr id="3" name="Rectangle 2"/>
            <p:cNvSpPr/>
            <p:nvPr/>
          </p:nvSpPr>
          <p:spPr>
            <a:xfrm rot="16200000">
              <a:off x="924471" y="2677838"/>
              <a:ext cx="1351275" cy="11912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2269703" y="2667881"/>
              <a:ext cx="1351275" cy="12111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709598" y="3234142"/>
              <a:ext cx="54968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23528" y="3217084"/>
              <a:ext cx="54968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350811" y="3314390"/>
              <a:ext cx="128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Bahnschrift" panose="020B0502040204020203" pitchFamily="34" charset="0"/>
                </a:rPr>
                <a:t>To forming</a:t>
              </a:r>
            </a:p>
            <a:p>
              <a:pPr algn="ctr"/>
              <a:r>
                <a:rPr lang="en-US" sz="1200" dirty="0" smtClean="0">
                  <a:latin typeface="Bahnschrift" panose="020B0502040204020203" pitchFamily="34" charset="0"/>
                </a:rPr>
                <a:t>roller</a:t>
              </a:r>
              <a:endParaRPr lang="en-IN" sz="1200" dirty="0">
                <a:latin typeface="Bahnschrift" panose="020B050204020402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65660" y="3288256"/>
              <a:ext cx="128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Bahnschrift" panose="020B0502040204020203" pitchFamily="34" charset="0"/>
                </a:rPr>
                <a:t>From </a:t>
              </a:r>
            </a:p>
            <a:p>
              <a:pPr algn="ctr"/>
              <a:r>
                <a:rPr lang="en-US" sz="1200" dirty="0" smtClean="0">
                  <a:latin typeface="Bahnschrift" panose="020B0502040204020203" pitchFamily="34" charset="0"/>
                </a:rPr>
                <a:t>De-coiler</a:t>
              </a:r>
              <a:endParaRPr lang="en-IN" sz="1200" dirty="0">
                <a:latin typeface="Bahnschrift" panose="020B0502040204020203" pitchFamily="34" charset="0"/>
              </a:endParaRPr>
            </a:p>
          </p:txBody>
        </p:sp>
        <p:sp>
          <p:nvSpPr>
            <p:cNvPr id="45" name="Can 44"/>
            <p:cNvSpPr/>
            <p:nvPr/>
          </p:nvSpPr>
          <p:spPr>
            <a:xfrm>
              <a:off x="2189397" y="2597829"/>
              <a:ext cx="150355" cy="1351276"/>
            </a:xfrm>
            <a:prstGeom prst="can">
              <a:avLst>
                <a:gd name="adj" fmla="val 926"/>
              </a:avLst>
            </a:prstGeom>
            <a:pattFill prst="lt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2852532" y="3080254"/>
              <a:ext cx="8890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>
                  <a:latin typeface="Bahnschrift" panose="020B0502040204020203" pitchFamily="34" charset="0"/>
                </a:rPr>
                <a:t>Coil end</a:t>
              </a:r>
              <a:endParaRPr lang="en-IN" sz="1400" dirty="0">
                <a:latin typeface="Bahnschrift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711154" y="2974035"/>
              <a:ext cx="108081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>
                  <a:latin typeface="Bahnschrift" panose="020B0502040204020203" pitchFamily="34" charset="0"/>
                </a:rPr>
                <a:t>New Coil begin</a:t>
              </a:r>
              <a:endParaRPr lang="en-IN" sz="1400" dirty="0">
                <a:latin typeface="Bahnschrift" panose="020B0502040204020203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 rot="16200000">
            <a:off x="5249256" y="1797367"/>
            <a:ext cx="1351275" cy="1191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Rectangle 49"/>
          <p:cNvSpPr/>
          <p:nvPr/>
        </p:nvSpPr>
        <p:spPr>
          <a:xfrm rot="16200000">
            <a:off x="6594488" y="1787410"/>
            <a:ext cx="1351275" cy="12111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8034383" y="2353671"/>
            <a:ext cx="5496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648313" y="2336613"/>
            <a:ext cx="5496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675596" y="2433919"/>
            <a:ext cx="128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ahnschrift" panose="020B0502040204020203" pitchFamily="34" charset="0"/>
              </a:rPr>
              <a:t>To forming</a:t>
            </a:r>
          </a:p>
          <a:p>
            <a:pPr algn="ctr"/>
            <a:r>
              <a:rPr lang="en-US" sz="1200" dirty="0" smtClean="0">
                <a:latin typeface="Bahnschrift" panose="020B0502040204020203" pitchFamily="34" charset="0"/>
              </a:rPr>
              <a:t>roller</a:t>
            </a:r>
            <a:endParaRPr lang="en-IN" sz="1200" dirty="0">
              <a:latin typeface="Bahnschrift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59125" y="2407785"/>
            <a:ext cx="128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ahnschrift" panose="020B0502040204020203" pitchFamily="34" charset="0"/>
              </a:rPr>
              <a:t>From </a:t>
            </a:r>
          </a:p>
          <a:p>
            <a:pPr algn="ctr"/>
            <a:r>
              <a:rPr lang="en-US" sz="1200" dirty="0" smtClean="0">
                <a:latin typeface="Bahnschrift" panose="020B0502040204020203" pitchFamily="34" charset="0"/>
              </a:rPr>
              <a:t>De-coiler</a:t>
            </a:r>
            <a:endParaRPr lang="en-IN" sz="1200" dirty="0">
              <a:latin typeface="Bahnschrift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7177317" y="2199783"/>
            <a:ext cx="889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latin typeface="Bahnschrift" panose="020B0502040204020203" pitchFamily="34" charset="0"/>
              </a:rPr>
              <a:t>Coil end</a:t>
            </a:r>
            <a:endParaRPr lang="en-IN" sz="1400" dirty="0">
              <a:latin typeface="Bahnschrift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5035939" y="2093564"/>
            <a:ext cx="10808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latin typeface="Bahnschrift" panose="020B0502040204020203" pitchFamily="34" charset="0"/>
              </a:rPr>
              <a:t>New Coil begin</a:t>
            </a:r>
            <a:endParaRPr lang="en-IN" sz="1400" dirty="0">
              <a:latin typeface="Bahnschrift" panose="020B050204020402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520521" y="1761317"/>
            <a:ext cx="144016" cy="1255484"/>
            <a:chOff x="6520521" y="1761317"/>
            <a:chExt cx="144016" cy="1255484"/>
          </a:xfrm>
        </p:grpSpPr>
        <p:sp>
          <p:nvSpPr>
            <p:cNvPr id="55" name="Can 54"/>
            <p:cNvSpPr/>
            <p:nvPr/>
          </p:nvSpPr>
          <p:spPr>
            <a:xfrm>
              <a:off x="6520521" y="1800648"/>
              <a:ext cx="144016" cy="1188000"/>
            </a:xfrm>
            <a:prstGeom prst="can">
              <a:avLst>
                <a:gd name="adj" fmla="val 926"/>
              </a:avLst>
            </a:prstGeom>
            <a:pattFill prst="lt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" name="Flowchart: Stored Data 57"/>
            <p:cNvSpPr/>
            <p:nvPr/>
          </p:nvSpPr>
          <p:spPr>
            <a:xfrm rot="16200000">
              <a:off x="6524638" y="1767572"/>
              <a:ext cx="141998" cy="129488"/>
            </a:xfrm>
            <a:prstGeom prst="flowChartOnlineStorag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Flowchart: Stored Data 60"/>
            <p:cNvSpPr/>
            <p:nvPr/>
          </p:nvSpPr>
          <p:spPr>
            <a:xfrm rot="5400000">
              <a:off x="6517495" y="2881058"/>
              <a:ext cx="141998" cy="129488"/>
            </a:xfrm>
            <a:prstGeom prst="flowChartOnlineStorag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6228184" y="2664751"/>
            <a:ext cx="792088" cy="620233"/>
          </a:xfrm>
          <a:prstGeom prst="round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ounded Rectangle 63"/>
          <p:cNvSpPr/>
          <p:nvPr/>
        </p:nvSpPr>
        <p:spPr>
          <a:xfrm>
            <a:off x="6228184" y="1556792"/>
            <a:ext cx="792088" cy="620233"/>
          </a:xfrm>
          <a:prstGeom prst="round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TextBox 62"/>
          <p:cNvSpPr txBox="1"/>
          <p:nvPr/>
        </p:nvSpPr>
        <p:spPr>
          <a:xfrm>
            <a:off x="7031573" y="1302368"/>
            <a:ext cx="1895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Bahnschrift" panose="020B0502040204020203" pitchFamily="34" charset="0"/>
              </a:rPr>
              <a:t>Edge Preparation after coil Joining Profile </a:t>
            </a:r>
            <a:endParaRPr lang="en-IN" sz="1100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t="26295" b="22254"/>
          <a:stretch/>
        </p:blipFill>
        <p:spPr>
          <a:xfrm rot="10800000">
            <a:off x="991411" y="3389961"/>
            <a:ext cx="2560975" cy="2009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43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Title 4"/>
          <p:cNvSpPr txBox="1">
            <a:spLocks/>
          </p:cNvSpPr>
          <p:nvPr/>
        </p:nvSpPr>
        <p:spPr bwMode="auto">
          <a:xfrm>
            <a:off x="0" y="260648"/>
            <a:ext cx="7308304" cy="523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altLang="ja-JP" dirty="0" smtClean="0">
                <a:ea typeface="HGP創英角ｺﾞｼｯｸUB" panose="020B0900000000000000" pitchFamily="50" charset="-128"/>
                <a:cs typeface="Arial" pitchFamily="34" charset="0"/>
              </a:rPr>
              <a:t>Occurrence</a:t>
            </a:r>
            <a:r>
              <a:rPr lang="en-US" altLang="en-US" dirty="0" smtClean="0"/>
              <a:t> </a:t>
            </a:r>
            <a:r>
              <a:rPr lang="en-US" altLang="en-US" dirty="0"/>
              <a:t>Side Before &amp; After </a:t>
            </a:r>
          </a:p>
        </p:txBody>
      </p:sp>
      <p:sp>
        <p:nvSpPr>
          <p:cNvPr id="7" name="Rectangle 115"/>
          <p:cNvSpPr>
            <a:spLocks noChangeArrowheads="1"/>
          </p:cNvSpPr>
          <p:nvPr/>
        </p:nvSpPr>
        <p:spPr bwMode="auto">
          <a:xfrm>
            <a:off x="109115" y="980729"/>
            <a:ext cx="4279004" cy="525658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endParaRPr lang="en-US" sz="1400" b="1">
              <a:solidFill>
                <a:schemeClr val="dk1"/>
              </a:solidFill>
            </a:endParaRPr>
          </a:p>
        </p:txBody>
      </p:sp>
      <p:sp>
        <p:nvSpPr>
          <p:cNvPr id="8" name="Rectangle 115"/>
          <p:cNvSpPr>
            <a:spLocks noChangeArrowheads="1"/>
          </p:cNvSpPr>
          <p:nvPr/>
        </p:nvSpPr>
        <p:spPr bwMode="auto">
          <a:xfrm>
            <a:off x="4504029" y="980729"/>
            <a:ext cx="4460459" cy="525658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0327" y="1012353"/>
            <a:ext cx="1463594" cy="328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Before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5628" y="1012353"/>
            <a:ext cx="1593761" cy="3284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After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029" y="5589240"/>
            <a:ext cx="411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Bahnschrift" panose="020B0502040204020203" pitchFamily="34" charset="0"/>
              </a:rPr>
              <a:t>Visual inspection after every end weld grinding</a:t>
            </a:r>
          </a:p>
          <a:p>
            <a:endParaRPr lang="en-IN" sz="1200" dirty="0">
              <a:latin typeface="Bahnschrif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8593" y="5580529"/>
            <a:ext cx="45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latin typeface="Bahnschrift" panose="020B0502040204020203" pitchFamily="34" charset="0"/>
                <a:ea typeface="HGP創英角ｺﾞｼｯｸUB" panose="020B0900000000000000" pitchFamily="50" charset="-128"/>
                <a:cs typeface="Arial" pitchFamily="34" charset="0"/>
              </a:rPr>
              <a:t>The end weld ground strip to be verified snap gauge for each end weld </a:t>
            </a:r>
            <a:r>
              <a:rPr lang="en-US" sz="1200" dirty="0" smtClean="0">
                <a:latin typeface="Bahnschrift" panose="020B0502040204020203" pitchFamily="34" charset="0"/>
                <a:ea typeface="HGP創英角ｺﾞｼｯｸUB" panose="020B0900000000000000" pitchFamily="50" charset="-128"/>
                <a:cs typeface="Arial" pitchFamily="34" charset="0"/>
              </a:rPr>
              <a:t>period</a:t>
            </a:r>
          </a:p>
        </p:txBody>
      </p:sp>
      <p:sp>
        <p:nvSpPr>
          <p:cNvPr id="5" name="&quot;No&quot; Symbol 4"/>
          <p:cNvSpPr/>
          <p:nvPr/>
        </p:nvSpPr>
        <p:spPr>
          <a:xfrm>
            <a:off x="1092004" y="2132856"/>
            <a:ext cx="2160240" cy="2448272"/>
          </a:xfrm>
          <a:prstGeom prst="noSmoking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934260" y="1247242"/>
            <a:ext cx="3600000" cy="421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2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20309</TotalTime>
  <Words>91</Words>
  <Application>Microsoft Office PowerPoint</Application>
  <PresentationFormat>On-screen Show (4:3)</PresentationFormat>
  <Paragraphs>25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REVIEW</dc:title>
  <dc:creator>sdvhangute</dc:creator>
  <cp:lastModifiedBy>AnandMS</cp:lastModifiedBy>
  <cp:revision>1215</cp:revision>
  <cp:lastPrinted>2020-03-14T12:10:54Z</cp:lastPrinted>
  <dcterms:created xsi:type="dcterms:W3CDTF">2014-10-13T12:39:43Z</dcterms:created>
  <dcterms:modified xsi:type="dcterms:W3CDTF">2024-10-14T07:46:17Z</dcterms:modified>
</cp:coreProperties>
</file>