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41" r:id="rId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FF00"/>
    <a:srgbClr val="FF3300"/>
    <a:srgbClr val="FFFFCC"/>
    <a:srgbClr val="0000FF"/>
    <a:srgbClr val="FFFF99"/>
    <a:srgbClr val="0033CC"/>
    <a:srgbClr val="66FF99"/>
    <a:srgbClr val="EA24B6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94" autoAdjust="0"/>
  </p:normalViewPr>
  <p:slideViewPr>
    <p:cSldViewPr>
      <p:cViewPr>
        <p:scale>
          <a:sx n="75" d="100"/>
          <a:sy n="75" d="100"/>
        </p:scale>
        <p:origin x="-12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193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01EA1-484F-4E01-9979-4BD231BA353A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282-5FE1-4B14-AE75-CDCCC95DA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790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8C603-770D-4531-BB7E-7EE8181D5E88}" type="datetimeFigureOut">
              <a:rPr lang="en-IN" smtClean="0"/>
              <a:pPr/>
              <a:t>14-10-2024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8C977-EECC-4D04-A186-F37567A8A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200394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06632-2B49-4309-B03C-192078B4F8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987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B403D-C917-4256-AC2D-702C515255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B403D-C917-4256-AC2D-702C515255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 dirty="0">
              <a:solidFill>
                <a:schemeClr val="bg2"/>
              </a:solidFill>
              <a:latin typeface="GillSans" pitchFamily="46" charset="0"/>
            </a:endParaRPr>
          </a:p>
        </p:txBody>
      </p:sp>
      <p:sp>
        <p:nvSpPr>
          <p:cNvPr id="8" name="Line 57"/>
          <p:cNvSpPr>
            <a:spLocks noChangeShapeType="1"/>
          </p:cNvSpPr>
          <p:nvPr userDrawn="1"/>
        </p:nvSpPr>
        <p:spPr bwMode="auto">
          <a:xfrm>
            <a:off x="0" y="188640"/>
            <a:ext cx="9144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>
              <a:latin typeface="Arial" charset="0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898525"/>
            <a:ext cx="9144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>
              <a:latin typeface="Arial" charset="0"/>
            </a:endParaRPr>
          </a:p>
        </p:txBody>
      </p:sp>
      <p:pic>
        <p:nvPicPr>
          <p:cNvPr id="10" name="Picture 71" descr="pic0049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7636" y="250531"/>
            <a:ext cx="984076" cy="58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8675938" y="64447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8F6E2E6-AD0B-4E39-9413-822B3646E281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Title 4"/>
          <p:cNvSpPr txBox="1">
            <a:spLocks/>
          </p:cNvSpPr>
          <p:nvPr/>
        </p:nvSpPr>
        <p:spPr bwMode="auto">
          <a:xfrm>
            <a:off x="0" y="260648"/>
            <a:ext cx="7308304" cy="523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altLang="en-US" dirty="0" smtClean="0">
                <a:ea typeface="HGP創英角ｺﾞｼｯｸUB" panose="020B0900000000000000" pitchFamily="50" charset="-128"/>
                <a:cs typeface="Arial" pitchFamily="34" charset="0"/>
              </a:rPr>
              <a:t>Detection</a:t>
            </a:r>
            <a:r>
              <a:rPr lang="en-US" altLang="en-US" dirty="0" smtClean="0"/>
              <a:t> </a:t>
            </a:r>
            <a:r>
              <a:rPr lang="en-US" altLang="en-US" dirty="0"/>
              <a:t>Side Before &amp; After </a:t>
            </a:r>
          </a:p>
        </p:txBody>
      </p:sp>
      <p:sp>
        <p:nvSpPr>
          <p:cNvPr id="7" name="Rectangle 115"/>
          <p:cNvSpPr>
            <a:spLocks noChangeArrowheads="1"/>
          </p:cNvSpPr>
          <p:nvPr/>
        </p:nvSpPr>
        <p:spPr bwMode="auto">
          <a:xfrm>
            <a:off x="109115" y="980729"/>
            <a:ext cx="4279004" cy="525658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endParaRPr lang="en-US" sz="1400" b="1">
              <a:solidFill>
                <a:schemeClr val="dk1"/>
              </a:solidFill>
            </a:endParaRPr>
          </a:p>
        </p:txBody>
      </p:sp>
      <p:sp>
        <p:nvSpPr>
          <p:cNvPr id="8" name="Rectangle 115"/>
          <p:cNvSpPr>
            <a:spLocks noChangeArrowheads="1"/>
          </p:cNvSpPr>
          <p:nvPr/>
        </p:nvSpPr>
        <p:spPr bwMode="auto">
          <a:xfrm>
            <a:off x="4504029" y="980729"/>
            <a:ext cx="4460459" cy="525658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0327" y="1012353"/>
            <a:ext cx="1463594" cy="3284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Before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5628" y="1012353"/>
            <a:ext cx="1593761" cy="3284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After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8593" y="5605929"/>
            <a:ext cx="45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ECT setting threshold limit changed from 50% to 40% for stringent control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51520" y="1755778"/>
            <a:ext cx="3982677" cy="3545429"/>
            <a:chOff x="251520" y="1755778"/>
            <a:chExt cx="3982677" cy="35454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55778"/>
              <a:ext cx="3982677" cy="3545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433636" y="2793628"/>
              <a:ext cx="864096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68319" y="1764658"/>
            <a:ext cx="3982677" cy="3536549"/>
            <a:chOff x="4742919" y="1764658"/>
            <a:chExt cx="3982677" cy="353654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919" y="1764658"/>
              <a:ext cx="3982677" cy="3536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4860032" y="2823220"/>
              <a:ext cx="864096" cy="432048"/>
            </a:xfrm>
            <a:prstGeom prst="roundRect">
              <a:avLst/>
            </a:prstGeom>
            <a:noFill/>
            <a:ln>
              <a:solidFill>
                <a:srgbClr val="00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2905" y="5623858"/>
            <a:ext cx="4261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Bahnschrift" panose="020B0502040204020203" pitchFamily="34" charset="0"/>
              </a:defRPr>
            </a:lvl1pPr>
          </a:lstStyle>
          <a:p>
            <a:r>
              <a:rPr lang="en-GB" dirty="0"/>
              <a:t>Eddy current test threshold setting of upper &amp; lower controlled with 50%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984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20309</TotalTime>
  <Words>35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REVIEW</dc:title>
  <dc:creator>sdvhangute</dc:creator>
  <cp:lastModifiedBy>AnandMS</cp:lastModifiedBy>
  <cp:revision>1215</cp:revision>
  <cp:lastPrinted>2020-03-14T12:10:54Z</cp:lastPrinted>
  <dcterms:created xsi:type="dcterms:W3CDTF">2014-10-13T12:39:43Z</dcterms:created>
  <dcterms:modified xsi:type="dcterms:W3CDTF">2024-10-14T07:45:54Z</dcterms:modified>
</cp:coreProperties>
</file>