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CC00"/>
    <a:srgbClr val="0000FF"/>
    <a:srgbClr val="CC3300"/>
    <a:srgbClr val="FF5050"/>
    <a:srgbClr val="003BB0"/>
    <a:srgbClr val="F7F7F7"/>
    <a:srgbClr val="0099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5501" autoAdjust="0"/>
  </p:normalViewPr>
  <p:slideViewPr>
    <p:cSldViewPr>
      <p:cViewPr>
        <p:scale>
          <a:sx n="86" d="100"/>
          <a:sy n="86" d="100"/>
        </p:scale>
        <p:origin x="-1306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60404"/>
            <a:ext cx="5510530" cy="4509850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TPM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erfect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/>
              <a:t> of 127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1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97850"/>
              </p:ext>
            </p:extLst>
          </p:nvPr>
        </p:nvGraphicFramePr>
        <p:xfrm>
          <a:off x="189077" y="1056713"/>
          <a:ext cx="8763002" cy="5191688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646146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312308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850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242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8215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477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17.09.24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Head crack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head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crack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520KS03602</a:t>
                      </a:r>
                      <a:endParaRPr lang="en-IN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M5 Bolt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IN" sz="900" dirty="0" smtClean="0"/>
                        <a:t>Crack rivet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Head crack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W3:</a:t>
                      </a:r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During forging head crack</a:t>
                      </a:r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seam line crack open in forging 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inspection by vision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inspection machine 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Start inspection of wire coil end by acid dip of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surface crack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Santosh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20.09.24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25.09.24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3815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40596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1425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20.09.2024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Upsetting testing started 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25.09.24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968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24437</TotalTime>
  <Words>83</Words>
  <Application>Microsoft Office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qh</cp:lastModifiedBy>
  <cp:revision>1740</cp:revision>
  <cp:lastPrinted>2019-08-06T08:39:18Z</cp:lastPrinted>
  <dcterms:created xsi:type="dcterms:W3CDTF">2013-09-14T13:07:09Z</dcterms:created>
  <dcterms:modified xsi:type="dcterms:W3CDTF">2024-11-19T05:15:34Z</dcterms:modified>
</cp:coreProperties>
</file>