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8" r:id="rId3"/>
    <p:sldId id="267" r:id="rId4"/>
    <p:sldId id="269" r:id="rId5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CC00"/>
    <a:srgbClr val="0000FF"/>
    <a:srgbClr val="CC3300"/>
    <a:srgbClr val="FF5050"/>
    <a:srgbClr val="003BB0"/>
    <a:srgbClr val="F7F7F7"/>
    <a:srgbClr val="009900"/>
    <a:srgbClr val="00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5501" autoAdjust="0"/>
  </p:normalViewPr>
  <p:slideViewPr>
    <p:cSldViewPr>
      <p:cViewPr>
        <p:scale>
          <a:sx n="86" d="100"/>
          <a:sy n="86" d="100"/>
        </p:scale>
        <p:origin x="-1243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760404"/>
            <a:ext cx="5510530" cy="4509850"/>
          </a:xfrm>
          <a:prstGeom prst="rect">
            <a:avLst/>
          </a:prstGeom>
        </p:spPr>
        <p:txBody>
          <a:bodyPr vert="horz" lIns="93132" tIns="46566" rIns="93132" bIns="465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TPM</a:t>
            </a:r>
            <a:r>
              <a:rPr lang="en-US" dirty="0"/>
              <a:t> –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erfect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/>
              <a:t> of 127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1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006233-6DC0-4D8F-8F58-11197BA6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3DBB4EC-1398-4F29-BFD3-E02E1D40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A9D5DB2B-9734-48BD-9E68-FEC48DE20D88}" type="slidenum">
              <a:rPr lang="en-US" smtClean="0"/>
              <a:pPr algn="ctr"/>
              <a:t>1</a:t>
            </a:fld>
            <a:r>
              <a:rPr lang="en-US"/>
              <a:t> of 127 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2FA22EF-F7F9-431E-9FD1-BD50CE7EEF49}"/>
              </a:ext>
            </a:extLst>
          </p:cNvPr>
          <p:cNvSpPr txBox="1"/>
          <p:nvPr/>
        </p:nvSpPr>
        <p:spPr>
          <a:xfrm>
            <a:off x="1905000" y="2444735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/>
              <a:t>ENDURANCE TECHNOLOGIES </a:t>
            </a:r>
          </a:p>
          <a:p>
            <a:pPr algn="ctr"/>
            <a:endParaRPr lang="en-IN" sz="2400" dirty="0"/>
          </a:p>
          <a:p>
            <a:pPr algn="ctr"/>
            <a:r>
              <a:rPr lang="en-IN" sz="2400" dirty="0"/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226696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7" t="13667" r="34758" b="18568"/>
          <a:stretch/>
        </p:blipFill>
        <p:spPr>
          <a:xfrm>
            <a:off x="2368118" y="2514600"/>
            <a:ext cx="3915052" cy="2885243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2362200" y="1600200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xtra </a:t>
            </a:r>
            <a:r>
              <a:rPr lang="en-US" dirty="0"/>
              <a:t>material on middle in the thread issue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761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94419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Extra material on middle in the thread issue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plating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520FK00102/520ks00302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M5 Bolt/M6 bolt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US" sz="900" dirty="0" smtClean="0"/>
                        <a:t>Extra material on middle in the thread issue</a:t>
                      </a:r>
                      <a:endParaRPr lang="en-IN" sz="900" dirty="0" smtClean="0"/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More plating deformation in threads 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During plating process small parts </a:t>
                      </a:r>
                      <a:r>
                        <a:rPr lang="en-IN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stucked</a:t>
                      </a: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up in corners and trap points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Barrels trap points are open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Close the trap points 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Jaikishan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13/04/24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Trap point audit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009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098192"/>
              </p:ext>
            </p:extLst>
          </p:nvPr>
        </p:nvGraphicFramePr>
        <p:xfrm>
          <a:off x="189077" y="1056713"/>
          <a:ext cx="8763002" cy="5370669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722346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236108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27.06.24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Fitment not ok 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Thread</a:t>
                      </a:r>
                      <a:r>
                        <a:rPr lang="en-US" sz="900" b="0" i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i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itching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520FK00102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M5 Bolt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US" sz="900" dirty="0" smtClean="0"/>
                        <a:t>Fitment not ok </a:t>
                      </a:r>
                      <a:endParaRPr lang="en-IN" sz="900" dirty="0" smtClean="0"/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More plating deformation in threads 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Itching for thread area and un uniform plating for thread are </a:t>
                      </a: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 proper cleaning for heat treatment scale for thread area 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Anodic cleaning and De-scaling chemical concentration maintain higher side   (Anodic cleaning and descaling chemical concentration is low that time also itching observed for thread area  )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Jaikishan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28.06.2024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04.07.2024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27.06.2024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Anodic cleaning and De-scaling current increased from 0.5 am/dm2 to 0.7 amps/dm2                     3, Preventive maintenance side barrel inside </a:t>
                      </a:r>
                      <a:r>
                        <a:rPr lang="en-US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danglar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hole area sticky material barrel wise check and material scraped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04.07.024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Change the control plan for small parts of plating 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04.07.02024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57493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24369</TotalTime>
  <Words>241</Words>
  <Application>Microsoft Office PowerPoint</Application>
  <PresentationFormat>On-screen Show (4:3)</PresentationFormat>
  <Paragraphs>191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qh</cp:lastModifiedBy>
  <cp:revision>1738</cp:revision>
  <cp:lastPrinted>2019-08-06T08:39:18Z</cp:lastPrinted>
  <dcterms:created xsi:type="dcterms:W3CDTF">2013-09-14T13:07:09Z</dcterms:created>
  <dcterms:modified xsi:type="dcterms:W3CDTF">2024-07-10T04:06:55Z</dcterms:modified>
</cp:coreProperties>
</file>