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562096"/>
            <a:ext cx="7128792" cy="669161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IN" dirty="0" smtClean="0"/>
              <a:t>Endurance Technology</a:t>
            </a:r>
            <a:endParaRPr lang="en-IN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292080" y="3140968"/>
            <a:ext cx="3096344" cy="110998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3200" dirty="0" smtClean="0"/>
              <a:t>Quality Review</a:t>
            </a:r>
            <a:endParaRPr lang="en-IN" sz="3200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28" y="1988840"/>
            <a:ext cx="4758941" cy="385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Hindustan Pressings Pvt. Ltd.">
            <a:extLst>
              <a:ext uri="{FF2B5EF4-FFF2-40B4-BE49-F238E27FC236}">
                <a16:creationId xmlns="" xmlns:a16="http://schemas.microsoft.com/office/drawing/2014/main" id="{8A4BDDD7-A76C-47E1-85BF-90E21DD146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5287" y="192764"/>
            <a:ext cx="1034899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836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770984" cy="490066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l"/>
            <a:r>
              <a:rPr lang="en-IN" sz="2400" dirty="0" smtClean="0"/>
              <a:t>Fixture trail Metal tech -30.09.2024</a:t>
            </a:r>
            <a:endParaRPr lang="en-IN" sz="2400" dirty="0"/>
          </a:p>
        </p:txBody>
      </p:sp>
      <p:pic>
        <p:nvPicPr>
          <p:cNvPr id="5" name="Picture 2" descr="Hindustan Pressings Pvt. Ltd.">
            <a:extLst>
              <a:ext uri="{FF2B5EF4-FFF2-40B4-BE49-F238E27FC236}">
                <a16:creationId xmlns="" xmlns:a16="http://schemas.microsoft.com/office/drawing/2014/main" id="{8A4BDDD7-A76C-47E1-85BF-90E21DD146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5287" y="210682"/>
            <a:ext cx="1034899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67544" y="1052736"/>
            <a:ext cx="6777872" cy="42891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67544" y="5589240"/>
            <a:ext cx="6777872" cy="49006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1600" dirty="0"/>
              <a:t>Trail done on fixture for parts 520HR00502. Parts will </a:t>
            </a:r>
            <a:r>
              <a:rPr lang="en-IN" sz="1600" dirty="0" smtClean="0"/>
              <a:t>moved </a:t>
            </a:r>
            <a:r>
              <a:rPr lang="en-IN" sz="1600" dirty="0"/>
              <a:t>in fixture and </a:t>
            </a:r>
            <a:r>
              <a:rPr lang="en-IN" sz="1600" dirty="0" smtClean="0"/>
              <a:t>stacked </a:t>
            </a:r>
            <a:r>
              <a:rPr lang="en-IN" sz="1600" dirty="0"/>
              <a:t>each </a:t>
            </a:r>
            <a:r>
              <a:rPr lang="en-IN" sz="1600" dirty="0" smtClean="0"/>
              <a:t>other.</a:t>
            </a: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125363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23112" cy="490066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l"/>
            <a:r>
              <a:rPr lang="en-IN" sz="2400" dirty="0" smtClean="0"/>
              <a:t>Modification Fixture </a:t>
            </a:r>
            <a:r>
              <a:rPr lang="en-IN" sz="2400" dirty="0"/>
              <a:t>trail Metal tech </a:t>
            </a:r>
            <a:r>
              <a:rPr lang="en-IN" sz="2400" dirty="0" smtClean="0"/>
              <a:t>-08.09.2024</a:t>
            </a:r>
            <a:endParaRPr lang="en-IN" sz="2400" dirty="0"/>
          </a:p>
        </p:txBody>
      </p:sp>
      <p:pic>
        <p:nvPicPr>
          <p:cNvPr id="5" name="Picture 2" descr="Hindustan Pressings Pvt. Ltd.">
            <a:extLst>
              <a:ext uri="{FF2B5EF4-FFF2-40B4-BE49-F238E27FC236}">
                <a16:creationId xmlns="" xmlns:a16="http://schemas.microsoft.com/office/drawing/2014/main" id="{8A4BDDD7-A76C-47E1-85BF-90E21DD146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5287" y="210682"/>
            <a:ext cx="1034899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267200" y="3338513"/>
          <a:ext cx="609600" cy="182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pic>
        <p:nvPicPr>
          <p:cNvPr id="2049" name="Picture 1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67544" y="908720"/>
            <a:ext cx="3525626" cy="42797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092510" y="980728"/>
            <a:ext cx="4583945" cy="4207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467543" y="5589240"/>
            <a:ext cx="8208911" cy="49006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1600" dirty="0"/>
              <a:t>Trail done </a:t>
            </a:r>
            <a:r>
              <a:rPr lang="en-IN" sz="1600" dirty="0" smtClean="0"/>
              <a:t>on modified  </a:t>
            </a:r>
            <a:r>
              <a:rPr lang="en-IN" sz="1600" dirty="0"/>
              <a:t>fixture for parts 520HR00502. </a:t>
            </a:r>
            <a:r>
              <a:rPr lang="en-IN" sz="1600" dirty="0" smtClean="0"/>
              <a:t>Visual appearance in different as per regular parts. </a:t>
            </a: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23419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53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Тема Office</vt:lpstr>
      <vt:lpstr>Endurance Technology</vt:lpstr>
      <vt:lpstr>Fixture trail Metal tech -30.09.2024</vt:lpstr>
      <vt:lpstr>Modification Fixture trail Metal tech -08.09.2024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Kiran Wankhede</dc:creator>
  <cp:lastModifiedBy>Admin</cp:lastModifiedBy>
  <cp:revision>40</cp:revision>
  <dcterms:created xsi:type="dcterms:W3CDTF">2024-09-05T10:13:54Z</dcterms:created>
  <dcterms:modified xsi:type="dcterms:W3CDTF">2024-10-15T12:11:44Z</dcterms:modified>
</cp:coreProperties>
</file>