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5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8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4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5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8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8950-B9AF-4581-B65D-94E8712F8357}" type="datetimeFigureOut">
              <a:rPr lang="en-US" smtClean="0"/>
              <a:t>21-Oct-24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2C17-55BC-4E80-BD36-77C07217B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0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49231" y="1468587"/>
            <a:ext cx="3375794" cy="5143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Before Trimming not pass in Gauge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9230" y="5296843"/>
            <a:ext cx="3375795" cy="514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Widaout</a:t>
            </a:r>
            <a:r>
              <a:rPr lang="en-US" dirty="0" smtClean="0"/>
              <a:t> </a:t>
            </a:r>
            <a:r>
              <a:rPr lang="en-US" dirty="0" smtClean="0"/>
              <a:t>Under </a:t>
            </a:r>
            <a:r>
              <a:rPr lang="en-US" dirty="0" smtClean="0"/>
              <a:t>Size- </a:t>
            </a:r>
            <a:r>
              <a:rPr lang="en-US" dirty="0" smtClean="0"/>
              <a:t>83.8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29850" y="1468587"/>
            <a:ext cx="3375794" cy="5143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Before Trimming  Size- 83.8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29849" y="5296843"/>
            <a:ext cx="3375795" cy="5143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5236" y="374073"/>
            <a:ext cx="10321637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Action plan for </a:t>
            </a:r>
            <a:r>
              <a:rPr lang="en-US" dirty="0" err="1" smtClean="0"/>
              <a:t>Stiker</a:t>
            </a:r>
            <a:r>
              <a:rPr lang="en-US" dirty="0" smtClean="0"/>
              <a:t> </a:t>
            </a:r>
            <a:r>
              <a:rPr lang="en-US" smtClean="0"/>
              <a:t>Cap mono- </a:t>
            </a:r>
            <a:r>
              <a:rPr lang="en-US" dirty="0" smtClean="0"/>
              <a:t>Before -Sampling Inspection . After -100% Inspection by Gauge     13.10.2024</a:t>
            </a:r>
            <a:endParaRPr lang="en-IN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4" t="28477" r="16338" b="12593"/>
          <a:stretch/>
        </p:blipFill>
        <p:spPr>
          <a:xfrm>
            <a:off x="2549230" y="1982937"/>
            <a:ext cx="3375795" cy="331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4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2024-10-21T06:39:29Z</dcterms:created>
  <dcterms:modified xsi:type="dcterms:W3CDTF">2024-10-21T07:18:37Z</dcterms:modified>
</cp:coreProperties>
</file>