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4580" autoAdjust="0"/>
    <p:restoredTop sz="86410"/>
  </p:normalViewPr>
  <p:slideViewPr>
    <p:cSldViewPr snapToGrid="0">
      <p:cViewPr varScale="1">
        <p:scale>
          <a:sx n="66" d="100"/>
          <a:sy n="66" d="100"/>
        </p:scale>
        <p:origin x="102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602C4-B280-481C-8374-668FD6640FEF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856A-6AB0-4125-A398-291686C6D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4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2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6501848"/>
            <a:ext cx="2971800" cy="458787"/>
          </a:xfrm>
        </p:spPr>
        <p:txBody>
          <a:bodyPr/>
          <a:lstStyle/>
          <a:p>
            <a:fld id="{C91C856A-6AB0-4125-A398-291686C6D45B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88" y="2357716"/>
            <a:ext cx="337174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After Trimming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1" y="6185972"/>
            <a:ext cx="3373280" cy="514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With Trimming Add Size- 80.3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1" t="13782" r="12227" b="18209"/>
          <a:stretch/>
        </p:blipFill>
        <p:spPr>
          <a:xfrm>
            <a:off x="3480618" y="2462378"/>
            <a:ext cx="3375795" cy="372359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486310" y="2357716"/>
            <a:ext cx="337174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After Trimming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484721" y="6185972"/>
            <a:ext cx="3373280" cy="514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With Trimming Add Size- 80.3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290" y="2841982"/>
            <a:ext cx="3314701" cy="33732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1886" y="892737"/>
            <a:ext cx="5971592" cy="138499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Action plan for  Spring seat - Before -Sampling Inspection . After -100% Inspection by Gauge     13.10.2024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06410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5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1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3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4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2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0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5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4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0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0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FFF8D-066D-4C9C-84B4-83F1A2213A5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E715F-6A7B-4B7E-A9AF-2E566E6D9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2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976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Aurangabad Pressing</cp:lastModifiedBy>
  <cp:revision>6</cp:revision>
  <dcterms:created xsi:type="dcterms:W3CDTF">2024-10-18T04:14:45Z</dcterms:created>
  <dcterms:modified xsi:type="dcterms:W3CDTF">2024-10-18T05:06:31Z</dcterms:modified>
</cp:coreProperties>
</file>