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altLang="ja-JP" sz="2400" b="1" dirty="0">
                <a:latin typeface="Times New Roman" pitchFamily="18" charset="0"/>
                <a:ea typeface="HGP創英角ｺﾞｼｯｸUB" panose="020B0900000000000000" pitchFamily="50" charset="-128"/>
                <a:cs typeface="Times New Roman" pitchFamily="18" charset="0"/>
              </a:rPr>
              <a:t>ACTION EVIDENCIES 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143000" y="914400"/>
            <a:ext cx="6705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1C2F536-DBF9-D185-BBB4-1908689ED9B1}"/>
              </a:ext>
            </a:extLst>
          </p:cNvPr>
          <p:cNvSpPr/>
          <p:nvPr/>
        </p:nvSpPr>
        <p:spPr>
          <a:xfrm>
            <a:off x="228600" y="1371601"/>
            <a:ext cx="3962400" cy="42671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1873570B-08D9-2D5C-9C3C-B390286F455A}"/>
              </a:ext>
            </a:extLst>
          </p:cNvPr>
          <p:cNvSpPr/>
          <p:nvPr/>
        </p:nvSpPr>
        <p:spPr>
          <a:xfrm>
            <a:off x="4343400" y="1371600"/>
            <a:ext cx="4648200" cy="4267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1752600" y="990600"/>
            <a:ext cx="1261705" cy="307777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FF0000"/>
                </a:solidFill>
              </a:rPr>
              <a:t>BEFORE</a:t>
            </a:r>
            <a:endParaRPr lang="en-IN" alt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6172200" y="990600"/>
            <a:ext cx="1261705" cy="30777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rgbClr val="00B050"/>
                </a:solidFill>
              </a:rPr>
              <a:t>AFTER</a:t>
            </a:r>
            <a:endParaRPr lang="en-IN" altLang="en-US" sz="1400" b="1" dirty="0">
              <a:solidFill>
                <a:srgbClr val="00B050"/>
              </a:solidFill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228600" y="5814536"/>
            <a:ext cx="3962400" cy="738664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/>
              <a:t>No Cross verification of Material Loaded with Invoice copy while dispatch the </a:t>
            </a:r>
            <a:r>
              <a:rPr lang="en-IN" sz="1400" dirty="0" smtClean="0"/>
              <a:t>Material.</a:t>
            </a:r>
          </a:p>
          <a:p>
            <a:endParaRPr lang="en-IN" sz="1400" dirty="0" smtClean="0"/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343400" y="5814536"/>
            <a:ext cx="4648200" cy="738664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IN" sz="1400" dirty="0" smtClean="0"/>
              <a:t>Loading Slip / DC Started with Cross </a:t>
            </a:r>
            <a:r>
              <a:rPr lang="en-IN" sz="1400" dirty="0" smtClean="0"/>
              <a:t>verification of Material Loading Slip with Invoice copies </a:t>
            </a:r>
            <a:r>
              <a:rPr lang="en-IN" sz="1400" dirty="0" smtClean="0"/>
              <a:t>while Dispatch with Tick mark on invoice Copy as verification .</a:t>
            </a:r>
            <a:endParaRPr lang="en-IN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304800" y="1752600"/>
            <a:ext cx="365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smtClean="0"/>
              <a:t>No Cross verification of Material Loaded </a:t>
            </a:r>
            <a:r>
              <a:rPr lang="en-IN" sz="3600" dirty="0" smtClean="0"/>
              <a:t>with </a:t>
            </a:r>
            <a:r>
              <a:rPr lang="en-IN" sz="3600" dirty="0" smtClean="0"/>
              <a:t>Invoice </a:t>
            </a:r>
            <a:r>
              <a:rPr lang="en-IN" sz="3600" dirty="0" smtClean="0"/>
              <a:t>copy while dispatch the Material.</a:t>
            </a:r>
            <a:endParaRPr lang="en-IN" sz="36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809999"/>
            <a:ext cx="1524000" cy="18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1447800"/>
            <a:ext cx="3962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6477000" y="4572000"/>
            <a:ext cx="1981200" cy="609600"/>
            <a:chOff x="6248400" y="4343400"/>
            <a:chExt cx="1981200" cy="990600"/>
          </a:xfrm>
        </p:grpSpPr>
        <p:sp>
          <p:nvSpPr>
            <p:cNvPr id="23" name="TextBox 22"/>
            <p:cNvSpPr txBox="1"/>
            <p:nvPr/>
          </p:nvSpPr>
          <p:spPr>
            <a:xfrm>
              <a:off x="6248400" y="4495802"/>
              <a:ext cx="1905000" cy="7502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IN" sz="1200" dirty="0" smtClean="0"/>
                <a:t>with Tick mark on invoice Copy as verification .</a:t>
              </a:r>
              <a:endParaRPr lang="en-IN" sz="1200" dirty="0"/>
            </a:p>
          </p:txBody>
        </p:sp>
        <p:sp>
          <p:nvSpPr>
            <p:cNvPr id="22" name="Rounded Rectangular Callout 21"/>
            <p:cNvSpPr/>
            <p:nvPr/>
          </p:nvSpPr>
          <p:spPr>
            <a:xfrm rot="5400000">
              <a:off x="6743700" y="3848100"/>
              <a:ext cx="990600" cy="1981200"/>
            </a:xfrm>
            <a:prstGeom prst="wedgeRoundRectCallout">
              <a:avLst>
                <a:gd name="adj1" fmla="val -371779"/>
                <a:gd name="adj2" fmla="val 98004"/>
                <a:gd name="adj3" fmla="val 16667"/>
              </a:avLst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Anand Madhavrao Nagare -Senior Executive- Quality &amp; Customer Support TPI West</dc:creator>
  <cp:lastModifiedBy>AnandMS</cp:lastModifiedBy>
  <cp:revision>6</cp:revision>
  <dcterms:created xsi:type="dcterms:W3CDTF">2006-08-16T00:00:00Z</dcterms:created>
  <dcterms:modified xsi:type="dcterms:W3CDTF">2024-10-26T09:05:52Z</dcterms:modified>
</cp:coreProperties>
</file>