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6DCAC-F4A3-67AB-303D-86A156BF5A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FE0B61-E7DD-3D11-2026-16AFA4FC1F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4A1FA-2F5C-7036-CF89-E3869BD9C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45E1-8AC6-4AC0-A910-C37E1D72E914}" type="datetimeFigureOut">
              <a:rPr lang="en-IN" smtClean="0"/>
              <a:t>05/11/2024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9AEDA-81C2-C703-1CDC-496C81A40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4CD7B-843A-AB61-7A4E-273CBADD5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7689-F12B-4D46-96F5-78A968901B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4647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F0060-15C8-8107-1E6F-06D43759B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4303FB-4A1F-8536-5A73-FA96BB892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FB911-70FD-A875-9AB8-1E8BF175C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45E1-8AC6-4AC0-A910-C37E1D72E914}" type="datetimeFigureOut">
              <a:rPr lang="en-IN" smtClean="0"/>
              <a:t>05/11/2024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B7DE6-F6E6-92ED-C2DE-390E6F5E3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70200-0726-BFDD-B513-D0081086E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7689-F12B-4D46-96F5-78A968901B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7296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8FA7DD-9E31-276E-AB11-5174764B8A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F3C056-713F-F061-94D7-877431695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E4677F-3CEC-6610-DC95-BF8BE4B39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45E1-8AC6-4AC0-A910-C37E1D72E914}" type="datetimeFigureOut">
              <a:rPr lang="en-IN" smtClean="0"/>
              <a:t>05/11/2024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B5878-0572-A7E4-FE19-990D76D9D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60A1B-0BA4-3470-122E-5DC8E04A0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7689-F12B-4D46-96F5-78A968901B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0114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04603-006D-F860-92D3-927EEA7F7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60275-EC05-DF3F-DE78-9E68C59FB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7FF87-DA47-2F33-FD2B-965A32686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45E1-8AC6-4AC0-A910-C37E1D72E914}" type="datetimeFigureOut">
              <a:rPr lang="en-IN" smtClean="0"/>
              <a:t>05/11/2024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9CD11-06ED-FF00-2FAC-DCD0237AA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E5264-CA02-ED8D-84B0-A75728B84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7689-F12B-4D46-96F5-78A968901B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18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91271-554E-2677-C9A6-490939C3D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59038-88BF-5019-CD08-251894D5F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CA8AD-AF32-F567-B1B2-4D7AE145D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45E1-8AC6-4AC0-A910-C37E1D72E914}" type="datetimeFigureOut">
              <a:rPr lang="en-IN" smtClean="0"/>
              <a:t>05/11/2024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2B5EF-CCFC-7B52-2141-06CD4A7E2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E408C-D14F-5CB0-0A60-2B00728F2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7689-F12B-4D46-96F5-78A968901B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697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3A761-87CA-13D1-AE5D-3A0E049BE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41705-896F-3C77-E1EE-284A6D5BB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2A6AEC-0A0C-7718-8732-D9DC669BA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B7407-083E-57A0-9D0C-5000EF9D4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45E1-8AC6-4AC0-A910-C37E1D72E914}" type="datetimeFigureOut">
              <a:rPr lang="en-IN" smtClean="0"/>
              <a:t>05/11/2024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4D9CF5-2870-F709-C454-6A0B7618E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BF21AA-D4C4-20A9-D2EF-0B1C136CA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7689-F12B-4D46-96F5-78A968901B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3811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00143-8A36-83E7-4A82-ABBD16885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F3588-A091-689E-6A47-05AE2D510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4A2416-5CEA-A3A1-1726-6159E6DA2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4A9C32-6783-4639-1990-80018B23BE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6FD19D-5DA4-CDBA-7CF4-F431A1B1AD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A1D843-BBD3-56A6-DE09-49847431A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45E1-8AC6-4AC0-A910-C37E1D72E914}" type="datetimeFigureOut">
              <a:rPr lang="en-IN" smtClean="0"/>
              <a:t>05/11/2024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85F5D9-ACCF-DED8-DD09-4FD8C75F3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B24AC5-09CB-ED7D-A951-3D330484F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7689-F12B-4D46-96F5-78A968901B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387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0E783-74C0-073C-4C59-FFCECAAE6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450232-BD0B-1BE1-DBA3-0052F86E4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45E1-8AC6-4AC0-A910-C37E1D72E914}" type="datetimeFigureOut">
              <a:rPr lang="en-IN" smtClean="0"/>
              <a:t>05/11/2024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B7EB14-E7A7-4E01-247C-05B11FC75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458798-1F18-21CC-ABF0-989F9C83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7689-F12B-4D46-96F5-78A968901B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2453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80802E-65F3-825F-8F76-959DD4514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45E1-8AC6-4AC0-A910-C37E1D72E914}" type="datetimeFigureOut">
              <a:rPr lang="en-IN" smtClean="0"/>
              <a:t>05/11/2024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C11938-CC80-DD87-43C0-13FD5621E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0E8E1-D84D-BEB1-3C47-57FC0535F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7689-F12B-4D46-96F5-78A968901B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0417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F469-054B-B449-AFBD-0C9B282A0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15628-AA3B-1037-912B-09B07A311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7D1614-E734-8E69-2568-51B9CE93F3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725A60-571B-DC64-A09E-45245AB1E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45E1-8AC6-4AC0-A910-C37E1D72E914}" type="datetimeFigureOut">
              <a:rPr lang="en-IN" smtClean="0"/>
              <a:t>05/11/2024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526B82-A0DC-D1CD-7B8F-665EACB2A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5A0DA9-948C-0363-5BFF-2CD5FF87B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7689-F12B-4D46-96F5-78A968901B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3855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1370-C7EA-C926-123F-088347435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D4FCC1-E0C4-C781-02B8-2C6575FA14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B86770-E0D2-9F17-60E4-3CB5E7B053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995407-DA3C-8735-C0E8-0361CEEB7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45E1-8AC6-4AC0-A910-C37E1D72E914}" type="datetimeFigureOut">
              <a:rPr lang="en-IN" smtClean="0"/>
              <a:t>05/11/2024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394B1F-3089-FB6A-0D5F-9A6A4FC8D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0A2DA-F6FF-04C7-B648-E757CBFEA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7689-F12B-4D46-96F5-78A968901B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8867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AF2F92-0BD4-B5DE-54C6-82B9DB57C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2EE7F6-3204-356F-2D64-AC97F262C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162CE-0D41-C6B1-B45C-CFA0367448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945E1-8AC6-4AC0-A910-C37E1D72E914}" type="datetimeFigureOut">
              <a:rPr lang="en-IN" smtClean="0"/>
              <a:t>05/11/2024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1C6DA-63E8-AB36-8841-955736D87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1CE75-286F-5F07-AAC3-276FBB50C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27689-F12B-4D46-96F5-78A968901B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142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CustomShape 1"/>
          <p:cNvSpPr/>
          <p:nvPr/>
        </p:nvSpPr>
        <p:spPr>
          <a:xfrm>
            <a:off x="402505" y="44624"/>
            <a:ext cx="4216979" cy="1330200"/>
          </a:xfrm>
          <a:prstGeom prst="rect">
            <a:avLst/>
          </a:prstGeom>
          <a:noFill/>
          <a:ln w="38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/>
          <a:lstStyle/>
          <a:p>
            <a:pPr>
              <a:lnSpc>
                <a:spcPct val="100000"/>
              </a:lnSpc>
            </a:pPr>
            <a:r>
              <a:rPr lang="hi-IN" b="1" dirty="0">
                <a:solidFill>
                  <a:srgbClr val="000000"/>
                </a:solidFill>
                <a:latin typeface="Calibri"/>
              </a:rPr>
              <a:t>पार्ट का नाम</a:t>
            </a:r>
            <a:r>
              <a:rPr lang="en-US" b="1" dirty="0">
                <a:solidFill>
                  <a:srgbClr val="000000"/>
                </a:solidFill>
                <a:latin typeface="Calibri"/>
              </a:rPr>
              <a:t> :-</a:t>
            </a:r>
            <a:r>
              <a:rPr lang="hi-IN" b="1" dirty="0">
                <a:solidFill>
                  <a:srgbClr val="000000"/>
                </a:solidFill>
                <a:latin typeface="Calibri"/>
              </a:rPr>
              <a:t> एडजस्टर के जीरो  पी जी</a:t>
            </a:r>
            <a:r>
              <a:rPr lang="en-US" b="1" dirty="0">
                <a:solidFill>
                  <a:srgbClr val="000000"/>
                </a:solidFill>
                <a:latin typeface="Calibri"/>
              </a:rPr>
              <a:t>                                    </a:t>
            </a:r>
            <a:r>
              <a:rPr lang="hi-IN" b="1" dirty="0">
                <a:solidFill>
                  <a:srgbClr val="000000"/>
                </a:solidFill>
                <a:latin typeface="Calibri"/>
              </a:rPr>
              <a:t> विभाग </a:t>
            </a:r>
            <a:r>
              <a:rPr lang="en-US" b="1" dirty="0">
                <a:solidFill>
                  <a:srgbClr val="000000"/>
                </a:solidFill>
                <a:latin typeface="Calibri"/>
              </a:rPr>
              <a:t>:-</a:t>
            </a:r>
            <a:r>
              <a:rPr lang="hi-IN" b="1" dirty="0">
                <a:solidFill>
                  <a:srgbClr val="000000"/>
                </a:solidFill>
                <a:latin typeface="Calibri"/>
              </a:rPr>
              <a:t> फाइनल इंस्पेक्शन</a:t>
            </a:r>
            <a:r>
              <a:rPr lang="en-US" b="1" dirty="0">
                <a:solidFill>
                  <a:srgbClr val="000000"/>
                </a:solidFill>
                <a:latin typeface="Calibri"/>
              </a:rPr>
              <a:t>  ,</a:t>
            </a:r>
            <a:r>
              <a:rPr lang="en-US" b="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hi-IN" sz="1800" b="0" strike="noStrike" dirty="0">
                <a:solidFill>
                  <a:srgbClr val="000000"/>
                </a:solidFill>
                <a:latin typeface="Kruti Dev 010" pitchFamily="2" charset="0"/>
              </a:rPr>
              <a:t>प्रोसेस</a:t>
            </a:r>
            <a:r>
              <a:rPr lang="en-US" b="1" dirty="0">
                <a:solidFill>
                  <a:srgbClr val="000000"/>
                </a:solidFill>
                <a:latin typeface="Calibri"/>
                <a:ea typeface="DejaVu Sans"/>
              </a:rPr>
              <a:t>         </a:t>
            </a:r>
            <a:endParaRPr dirty="0"/>
          </a:p>
          <a:p>
            <a:pPr>
              <a:lnSpc>
                <a:spcPct val="100000"/>
              </a:lnSpc>
            </a:pPr>
            <a:r>
              <a:rPr lang="hi-IN" b="1" dirty="0">
                <a:solidFill>
                  <a:srgbClr val="000000"/>
                </a:solidFill>
                <a:latin typeface="Calibri"/>
              </a:rPr>
              <a:t>समस्या </a:t>
            </a:r>
            <a:r>
              <a:rPr lang="en-US" b="1" dirty="0">
                <a:solidFill>
                  <a:srgbClr val="000000"/>
                </a:solidFill>
                <a:latin typeface="Calibri"/>
                <a:ea typeface="DejaVu Sans"/>
              </a:rPr>
              <a:t>:- </a:t>
            </a:r>
            <a:r>
              <a:rPr lang="hi-IN" b="1" dirty="0">
                <a:solidFill>
                  <a:srgbClr val="000000"/>
                </a:solidFill>
                <a:latin typeface="Calibri"/>
                <a:ea typeface="DejaVu Sans"/>
              </a:rPr>
              <a:t>बर्र प्रॉब्लम </a:t>
            </a:r>
            <a:endParaRPr dirty="0"/>
          </a:p>
        </p:txBody>
      </p:sp>
      <p:graphicFrame>
        <p:nvGraphicFramePr>
          <p:cNvPr id="517" name="Table 3"/>
          <p:cNvGraphicFramePr/>
          <p:nvPr>
            <p:extLst>
              <p:ext uri="{D42A27DB-BD31-4B8C-83A1-F6EECF244321}">
                <p14:modId xmlns:p14="http://schemas.microsoft.com/office/powerpoint/2010/main" val="3204819612"/>
              </p:ext>
            </p:extLst>
          </p:nvPr>
        </p:nvGraphicFramePr>
        <p:xfrm>
          <a:off x="378823" y="1428714"/>
          <a:ext cx="10580913" cy="5429287"/>
        </p:xfrm>
        <a:graphic>
          <a:graphicData uri="http://schemas.openxmlformats.org/drawingml/2006/table">
            <a:tbl>
              <a:tblPr/>
              <a:tblGrid>
                <a:gridCol w="3969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7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3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7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i-IN" sz="2400" b="0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चेक पॉइंट्स </a:t>
                      </a:r>
                      <a:endParaRPr lang="en-US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b="0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</a:t>
                      </a:r>
                      <a:r>
                        <a:rPr lang="hi-IN" sz="2400" b="0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फोटोग्राफ एक्साम्पल</a:t>
                      </a:r>
                      <a:endParaRPr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14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i-IN" sz="16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पार्ट को एक्ज़ाम्पल फोटो में देखें </a:t>
                      </a:r>
                      <a:r>
                        <a:rPr lang="en-US" sz="18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I</a:t>
                      </a:r>
                      <a:r>
                        <a:rPr lang="hi-IN" sz="18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 </a:t>
                      </a:r>
                      <a:r>
                        <a:rPr lang="en-US" sz="18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 </a:t>
                      </a:r>
                      <a:endParaRPr sz="1800" b="0" dirty="0">
                        <a:latin typeface="Kruti Dev 010" pitchFamily="2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1</a:t>
                      </a:r>
                      <a:r>
                        <a:rPr lang="en-US" sz="16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- </a:t>
                      </a:r>
                      <a:r>
                        <a:rPr lang="hi-IN" sz="14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पार्ट में कही पर भी बर्र नहीं होना चाहिए </a:t>
                      </a:r>
                      <a:endParaRPr lang="en-US" sz="1600" b="0" strike="noStrike" dirty="0">
                        <a:solidFill>
                          <a:srgbClr val="000000"/>
                        </a:solidFill>
                        <a:latin typeface="Kruti Dev 010" pitchFamily="2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2</a:t>
                      </a:r>
                      <a:r>
                        <a:rPr lang="en-US" sz="16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- </a:t>
                      </a:r>
                      <a:r>
                        <a:rPr lang="hi-IN" sz="14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पार्ट में प्लेटिंग सही  होनी चाहिए </a:t>
                      </a:r>
                      <a:r>
                        <a:rPr lang="en-US" sz="14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,</a:t>
                      </a:r>
                      <a:r>
                        <a:rPr lang="hi-IN" sz="14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पार्ट </a:t>
                      </a:r>
                      <a:r>
                        <a:rPr lang="en-US" sz="14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  </a:t>
                      </a:r>
                      <a:r>
                        <a:rPr lang="hi-IN" sz="14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में डेंट नहीं होना चाहिए </a:t>
                      </a:r>
                      <a:r>
                        <a:rPr lang="en-US" sz="18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     </a:t>
                      </a:r>
                      <a:endParaRPr sz="1600" b="0" dirty="0">
                        <a:latin typeface="Kruti Dev 010" pitchFamily="2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3</a:t>
                      </a:r>
                      <a:r>
                        <a:rPr lang="en-US" sz="16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- </a:t>
                      </a:r>
                      <a:r>
                        <a:rPr lang="hi-IN" sz="14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पार्ट में किसी प्रकार की बर्र </a:t>
                      </a:r>
                      <a:r>
                        <a:rPr lang="en-US" sz="14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,</a:t>
                      </a:r>
                      <a:r>
                        <a:rPr lang="hi-IN" sz="14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 रस्ट </a:t>
                      </a:r>
                      <a:r>
                        <a:rPr lang="en-US" sz="14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,</a:t>
                      </a:r>
                      <a:r>
                        <a:rPr lang="hi-IN" sz="14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वेल्डिंग निक्स नहीं होना चाहिए </a:t>
                      </a:r>
                      <a:endParaRPr sz="1400" b="0" dirty="0">
                        <a:latin typeface="Kruti Dev 010" pitchFamily="2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4</a:t>
                      </a:r>
                      <a:r>
                        <a:rPr lang="en-US" sz="16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- </a:t>
                      </a:r>
                      <a:r>
                        <a:rPr lang="hi-IN" sz="14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ख़राब पीस मिलने पर रेड बिन में डालें</a:t>
                      </a:r>
                      <a:r>
                        <a:rPr lang="en-US" sz="16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I</a:t>
                      </a:r>
                      <a:r>
                        <a:rPr lang="hi-IN" sz="14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 </a:t>
                      </a:r>
                      <a:endParaRPr sz="1400" b="0" dirty="0">
                        <a:latin typeface="Kruti Dev 010" pitchFamily="2" charset="0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6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5</a:t>
                      </a:r>
                      <a:r>
                        <a:rPr lang="en-US" sz="14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-  </a:t>
                      </a:r>
                      <a:r>
                        <a:rPr lang="hi-IN" sz="1400" b="0" strike="noStrike" dirty="0">
                          <a:solidFill>
                            <a:srgbClr val="000000"/>
                          </a:solidFill>
                          <a:latin typeface="Kruti Dev 010" pitchFamily="2" charset="0"/>
                        </a:rPr>
                        <a:t>किसी भी असामान्य स्तिथि के लिए तुरंत  सुपरबाईजर  को सूचित करें </a:t>
                      </a:r>
                      <a:endParaRPr sz="1400" b="0" dirty="0">
                        <a:latin typeface="Kruti Dev 010" pitchFamily="2" charset="0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sz="1800" dirty="0">
                        <a:latin typeface="Kruti Dev 010" pitchFamily="2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dirty="0">
                        <a:latin typeface="Kruti Dev 01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8" name="CustomShape 4"/>
          <p:cNvSpPr/>
          <p:nvPr/>
        </p:nvSpPr>
        <p:spPr>
          <a:xfrm>
            <a:off x="378823" y="0"/>
            <a:ext cx="4216979" cy="1357298"/>
          </a:xfrm>
          <a:prstGeom prst="rect">
            <a:avLst/>
          </a:prstGeom>
          <a:noFill/>
          <a:ln w="1905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 anchorCtr="1"/>
          <a:lstStyle/>
          <a:p>
            <a:endParaRPr lang="en-IN"/>
          </a:p>
        </p:txBody>
      </p:sp>
      <p:sp>
        <p:nvSpPr>
          <p:cNvPr id="519" name="Line 5"/>
          <p:cNvSpPr/>
          <p:nvPr/>
        </p:nvSpPr>
        <p:spPr>
          <a:xfrm>
            <a:off x="5943360" y="3809880"/>
            <a:ext cx="11160" cy="228600"/>
          </a:xfrm>
          <a:prstGeom prst="line">
            <a:avLst/>
          </a:prstGeom>
          <a:ln w="76320">
            <a:solidFill>
              <a:schemeClr val="bg1"/>
            </a:solidFill>
            <a:round/>
          </a:ln>
        </p:spPr>
      </p:sp>
      <p:sp>
        <p:nvSpPr>
          <p:cNvPr id="520" name="CustomShape 6"/>
          <p:cNvSpPr/>
          <p:nvPr/>
        </p:nvSpPr>
        <p:spPr>
          <a:xfrm>
            <a:off x="5095868" y="6000768"/>
            <a:ext cx="2747362" cy="642942"/>
          </a:xfrm>
          <a:prstGeom prst="rect">
            <a:avLst/>
          </a:prstGeom>
          <a:solidFill>
            <a:schemeClr val="bg1"/>
          </a:solidFill>
          <a:ln w="2844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hi-IN" sz="4400" b="1" dirty="0">
                <a:solidFill>
                  <a:sysClr val="windowText" lastClr="000000"/>
                </a:solidFill>
                <a:latin typeface="Calibri"/>
              </a:rPr>
              <a:t>ख़राब पार्ट</a:t>
            </a:r>
            <a:endParaRPr>
              <a:solidFill>
                <a:sysClr val="windowText" lastClr="000000"/>
              </a:solidFill>
            </a:endParaRPr>
          </a:p>
        </p:txBody>
      </p:sp>
      <p:sp>
        <p:nvSpPr>
          <p:cNvPr id="521" name="CustomShape 7"/>
          <p:cNvSpPr/>
          <p:nvPr/>
        </p:nvSpPr>
        <p:spPr>
          <a:xfrm>
            <a:off x="8001840" y="6000768"/>
            <a:ext cx="2666160" cy="642942"/>
          </a:xfrm>
          <a:prstGeom prst="rect">
            <a:avLst/>
          </a:prstGeom>
          <a:solidFill>
            <a:schemeClr val="bg1"/>
          </a:solidFill>
          <a:ln w="2844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hi-IN" sz="4000" b="1" dirty="0">
                <a:solidFill>
                  <a:sysClr val="windowText" lastClr="000000"/>
                </a:solidFill>
                <a:latin typeface="Calibri"/>
              </a:rPr>
              <a:t>सही पार्ट</a:t>
            </a:r>
            <a:endParaRPr>
              <a:solidFill>
                <a:sysClr val="windowText" lastClr="000000"/>
              </a:solidFill>
            </a:endParaRPr>
          </a:p>
        </p:txBody>
      </p:sp>
      <p:graphicFrame>
        <p:nvGraphicFramePr>
          <p:cNvPr id="530" name="Table 14"/>
          <p:cNvGraphicFramePr/>
          <p:nvPr>
            <p:extLst>
              <p:ext uri="{D42A27DB-BD31-4B8C-83A1-F6EECF244321}">
                <p14:modId xmlns:p14="http://schemas.microsoft.com/office/powerpoint/2010/main" val="2437839007"/>
              </p:ext>
            </p:extLst>
          </p:nvPr>
        </p:nvGraphicFramePr>
        <p:xfrm>
          <a:off x="7619879" y="76320"/>
          <a:ext cx="3339857" cy="1279434"/>
        </p:xfrm>
        <a:graphic>
          <a:graphicData uri="http://schemas.openxmlformats.org/drawingml/2006/table">
            <a:tbl>
              <a:tblPr/>
              <a:tblGrid>
                <a:gridCol w="2237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7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APPROVED BY:-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MADE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BY:-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/>
                        <a:t>MR. NIMIT PRAKASH </a:t>
                      </a:r>
                      <a:endParaRPr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b="1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PRAHLAD</a:t>
                      </a:r>
                      <a:r>
                        <a:rPr lang="en-US" sz="1000" b="1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SHARMA </a:t>
                      </a:r>
                      <a:endParaRPr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4654980" y="44624"/>
            <a:ext cx="2941218" cy="13193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r>
              <a:rPr lang="hi-IN" b="1" dirty="0">
                <a:solidFill>
                  <a:srgbClr val="000000"/>
                </a:solidFill>
                <a:latin typeface="Calibri"/>
              </a:rPr>
              <a:t>माई चेक पॉइंट </a:t>
            </a:r>
            <a:endParaRPr lang="hi-IN" dirty="0"/>
          </a:p>
          <a:p>
            <a:pPr algn="ctr">
              <a:lnSpc>
                <a:spcPct val="100000"/>
              </a:lnSpc>
            </a:pPr>
            <a:r>
              <a:rPr lang="hi-IN" b="1" dirty="0">
                <a:solidFill>
                  <a:srgbClr val="000000"/>
                </a:solidFill>
                <a:latin typeface="Calibri"/>
              </a:rPr>
              <a:t>फाइनल इंस्पेक्शन के लिए 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55674C-573E-6A66-C86C-D6E3FE0ECB6E}"/>
              </a:ext>
            </a:extLst>
          </p:cNvPr>
          <p:cNvSpPr/>
          <p:nvPr/>
        </p:nvSpPr>
        <p:spPr>
          <a:xfrm>
            <a:off x="4277120" y="1417270"/>
            <a:ext cx="1368152" cy="48811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ysClr val="windowText" lastClr="000000"/>
                </a:solidFill>
              </a:rPr>
              <a:t>30.10.2024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77E9D5-FD32-331A-B3C0-D1393E2057B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2357" t="33325" r="15785" b="31843"/>
          <a:stretch/>
        </p:blipFill>
        <p:spPr>
          <a:xfrm>
            <a:off x="4377948" y="2078015"/>
            <a:ext cx="3084748" cy="210520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138B810-28F7-4943-A661-1FCF832917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2321" t="33325" r="37643" b="31843"/>
          <a:stretch/>
        </p:blipFill>
        <p:spPr>
          <a:xfrm>
            <a:off x="4458349" y="4206099"/>
            <a:ext cx="2909102" cy="1817548"/>
          </a:xfrm>
          <a:prstGeom prst="rect">
            <a:avLst/>
          </a:prstGeom>
        </p:spPr>
      </p:pic>
      <p:sp>
        <p:nvSpPr>
          <p:cNvPr id="6" name="Down Arrow 15"/>
          <p:cNvSpPr/>
          <p:nvPr/>
        </p:nvSpPr>
        <p:spPr>
          <a:xfrm rot="10800000">
            <a:off x="6766179" y="4936528"/>
            <a:ext cx="297378" cy="107034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A4BE047-5A33-4626-474E-E8B4CB1FE3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4870" y="2036248"/>
            <a:ext cx="2907936" cy="3365079"/>
          </a:xfrm>
          <a:prstGeom prst="rect">
            <a:avLst/>
          </a:prstGeom>
        </p:spPr>
      </p:pic>
      <p:sp>
        <p:nvSpPr>
          <p:cNvPr id="13" name="Down Arrow 16"/>
          <p:cNvSpPr/>
          <p:nvPr/>
        </p:nvSpPr>
        <p:spPr>
          <a:xfrm rot="10800000">
            <a:off x="9096396" y="5214951"/>
            <a:ext cx="484632" cy="785817"/>
          </a:xfrm>
          <a:prstGeom prst="downArrow">
            <a:avLst/>
          </a:prstGeom>
          <a:solidFill>
            <a:srgbClr val="00B05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628315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116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Kruti Dev 010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QUALITY CONTROL 1</dc:creator>
  <cp:lastModifiedBy>Nice QC</cp:lastModifiedBy>
  <cp:revision>19</cp:revision>
  <dcterms:created xsi:type="dcterms:W3CDTF">2024-09-23T08:34:49Z</dcterms:created>
  <dcterms:modified xsi:type="dcterms:W3CDTF">2024-11-05T09:34:28Z</dcterms:modified>
</cp:coreProperties>
</file>