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76" r:id="rId2"/>
    <p:sldId id="47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72761-F8B2-4751-853F-8D3E609D3D9F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B3BF1-D28E-4F36-9954-D4732505EA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73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PAGE NO</a:t>
            </a:r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882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560DD2-B954-3AF5-AFB9-528BFDEC2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6">
            <a:extLst>
              <a:ext uri="{FF2B5EF4-FFF2-40B4-BE49-F238E27FC236}">
                <a16:creationId xmlns:a16="http://schemas.microsoft.com/office/drawing/2014/main" id="{EE7B308C-086F-9F5B-C724-229A6EC4295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PAGE NO</a:t>
            </a:r>
          </a:p>
        </p:txBody>
      </p:sp>
      <p:sp>
        <p:nvSpPr>
          <p:cNvPr id="188419" name="Rectangle 2">
            <a:extLst>
              <a:ext uri="{FF2B5EF4-FFF2-40B4-BE49-F238E27FC236}">
                <a16:creationId xmlns:a16="http://schemas.microsoft.com/office/drawing/2014/main" id="{5107FB4C-ECF4-CAD7-9D3C-95BD01E5E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>
            <a:extLst>
              <a:ext uri="{FF2B5EF4-FFF2-40B4-BE49-F238E27FC236}">
                <a16:creationId xmlns:a16="http://schemas.microsoft.com/office/drawing/2014/main" id="{4EA92410-F961-BC88-E4F0-C855C23E9F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208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C7DDB-9102-9267-5518-0C60F9370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47F18D-CD7B-6881-A09E-0808683F0D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E34E0-F02B-DE25-58B4-0FB35BD79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629C-F456-4366-AAD1-7F3EE4B72C2A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B970E-285D-EC57-6999-176A4031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ED567-9C6A-D7A5-F76E-D6418927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BE00-7DC5-4920-B5FD-81E15667DA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603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D39A8-11FA-7DBD-5A51-F494A9DF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76150-03FC-8D72-9FB3-417673110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BAC40-7F24-74D6-8A40-81B2E7868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629C-F456-4366-AAD1-7F3EE4B72C2A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7258D-6199-3045-60A6-2B1E79B5A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A941B-F5F8-1068-3B41-F9F63F33A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BE00-7DC5-4920-B5FD-81E15667DA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0056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33A934-B5FB-D0F4-4C60-D6DC4BD054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031494-440B-48F8-7800-0CF14DC48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D49DC-D1E1-86E1-0755-3385E2B47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629C-F456-4366-AAD1-7F3EE4B72C2A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65506-8939-8F4D-95B2-122B46939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5AA1A-BBB3-E5FF-7D55-FBE20F128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BE00-7DC5-4920-B5FD-81E15667DA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987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E988F-0E1B-A9F1-7884-0737EF408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10AC8-BEB7-2ECC-1C71-6903C295E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94020-C1EC-1DA0-878F-52050E777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629C-F456-4366-AAD1-7F3EE4B72C2A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36ABD-1DA2-F743-5E6C-47302725B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89A4B-BA8D-B981-3619-6207BE12F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BE00-7DC5-4920-B5FD-81E15667DA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1442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E170D-4CEF-146A-447D-CD0E658C0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6411D-BE3D-7639-CB75-0766CA53E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6653AC-6752-4DA3-F9E8-CD489C270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629C-F456-4366-AAD1-7F3EE4B72C2A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CF9CF-A6DD-4DA1-C3AF-910BFE93C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FD3DC-92D6-D25E-0F01-B673D6459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BE00-7DC5-4920-B5FD-81E15667DA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9834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3EE2E-AF47-713C-313B-CB30AEC77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176BB-77C8-4B64-8894-43746A3EC6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73D949-A156-398A-CEAC-612965859D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66B0CD-A846-86BA-A280-00BD37891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629C-F456-4366-AAD1-7F3EE4B72C2A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B04DD6-1DF2-702F-64C7-05C8DA04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78A9A-C710-7F63-A986-69E53C6A2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BE00-7DC5-4920-B5FD-81E15667DA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8044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515D5-29C5-0E4A-15D6-69B4B2390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411A50-B847-2868-B1DF-048D13C11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395C3E-9C45-3BB8-FE25-84CD16008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C95185-D7C8-3E92-8BDF-A811521258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A126ED-C724-A36E-571A-FE1DB2BC8A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210A-F5BE-03DD-9106-39C5846E9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629C-F456-4366-AAD1-7F3EE4B72C2A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2A4188-F36E-C82F-3CF8-53D35DD8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B64C67-DAB2-3AB5-B285-2A31C4BF3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BE00-7DC5-4920-B5FD-81E15667DA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33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AFDAA-349A-EE24-4F61-AFA5C7537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29A8AC-AC54-2FAE-F6E7-6FA63072B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629C-F456-4366-AAD1-7F3EE4B72C2A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10A24A-98A1-E0DF-1A4C-A4CA33D31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7FB748-AA02-3E74-BB3A-776302BC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BE00-7DC5-4920-B5FD-81E15667DA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592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CB5518-BF68-33D5-EC9A-8617E1EE3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629C-F456-4366-AAD1-7F3EE4B72C2A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E45C7D-5EAA-2543-8301-A4C6F8FB1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26590B-2857-A630-2248-9A7E7FE5B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BE00-7DC5-4920-B5FD-81E15667DA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189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61E55-ABBD-F63C-61A0-1E4A44011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080F5-455F-E636-D272-D2F010860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932922-21B9-D292-9310-982B64E46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20373-763D-E86D-C6DA-C16CE561F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629C-F456-4366-AAD1-7F3EE4B72C2A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C3DAC7-7BC3-27A0-D5FA-E367FD45A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D292AF-8BAC-1EB7-E80B-A5F12A6C8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BE00-7DC5-4920-B5FD-81E15667DA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849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18EC-9C00-8E8E-C296-0D6C7C918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6A1141-2E7E-2920-E187-4BF4E20D49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C010CF-02A3-1F4C-6CC4-9A6C69E07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C649D-95FC-5C28-7842-A91C98B74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629C-F456-4366-AAD1-7F3EE4B72C2A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7326C-220A-8499-9772-ED33E4FE5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FFEF99-5F2D-7EF1-CD42-EBDF70079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BE00-7DC5-4920-B5FD-81E15667DA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357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784F97-09C4-30A7-E15B-9D00F0EA6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AD88F5-A87A-DB79-E7C8-DB3C08DCE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6DB86-0A33-267E-6DFD-66144AAB0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C629C-F456-4366-AAD1-7F3EE4B72C2A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91528-E389-1FB4-C271-D41F72F2CF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E7337-1DDB-0AD7-6717-76CBFF2815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7BE00-7DC5-4920-B5FD-81E15667DA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350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39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85" r="30191"/>
          <a:stretch>
            <a:fillRect/>
          </a:stretch>
        </p:blipFill>
        <p:spPr bwMode="auto">
          <a:xfrm>
            <a:off x="1924050" y="2298700"/>
            <a:ext cx="4019550" cy="292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7395" name="Subtitle 1"/>
          <p:cNvSpPr>
            <a:spLocks noGrp="1"/>
          </p:cNvSpPr>
          <p:nvPr>
            <p:ph type="subTitle" idx="1"/>
          </p:nvPr>
        </p:nvSpPr>
        <p:spPr>
          <a:xfrm>
            <a:off x="1828800" y="152400"/>
            <a:ext cx="8534400" cy="381000"/>
          </a:xfrm>
        </p:spPr>
        <p:txBody>
          <a:bodyPr/>
          <a:lstStyle/>
          <a:p>
            <a:pPr algn="l" eaLnBrk="1" hangingPunct="1"/>
            <a:r>
              <a:rPr lang="en-US" altLang="en-US" sz="1600" u="sng"/>
              <a:t>Sagar Springs Pvt Ltd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036595"/>
              </p:ext>
            </p:extLst>
          </p:nvPr>
        </p:nvGraphicFramePr>
        <p:xfrm>
          <a:off x="1828800" y="533400"/>
          <a:ext cx="8534400" cy="602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7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44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O.P.L (One Point Lesson)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4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Basic Knowledge: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Improvement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Case: 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√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Trouble Shooting Case: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4303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OPL Theme: To ensure Height setting as per specification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Lesson No: 208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Date: 20.10.2024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Before - Wrong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After - Right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4896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232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Impact: 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Height setting by production personnel without referring specification.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Corrective Action: 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*Height setting by QA personnel by referring specification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13C6A33-2139-DDBF-0BBD-B5AB22F2FE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4050" y="2298700"/>
            <a:ext cx="4019550" cy="30118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10FD9AC-D45E-B34B-C00F-F44E18557661}"/>
              </a:ext>
            </a:extLst>
          </p:cNvPr>
          <p:cNvSpPr txBox="1"/>
          <p:nvPr/>
        </p:nvSpPr>
        <p:spPr>
          <a:xfrm>
            <a:off x="1828800" y="3329354"/>
            <a:ext cx="419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Height setting by production personnel</a:t>
            </a:r>
          </a:p>
          <a:p>
            <a:pPr marL="285750" indent="-285750">
              <a:buFontTx/>
              <a:buChar char="-"/>
            </a:pPr>
            <a:r>
              <a:rPr lang="en-US" dirty="0"/>
              <a:t>Not referred specification</a:t>
            </a:r>
            <a:endParaRPr lang="en-IN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B8F17D-B255-E88D-F15C-475CC86FE23C}"/>
              </a:ext>
            </a:extLst>
          </p:cNvPr>
          <p:cNvSpPr txBox="1"/>
          <p:nvPr/>
        </p:nvSpPr>
        <p:spPr>
          <a:xfrm>
            <a:off x="6084278" y="3329355"/>
            <a:ext cx="419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Height setting by QA personnel</a:t>
            </a:r>
          </a:p>
          <a:p>
            <a:pPr marL="285750" indent="-285750">
              <a:buFontTx/>
              <a:buChar char="-"/>
            </a:pPr>
            <a:r>
              <a:rPr lang="en-US" dirty="0"/>
              <a:t>By referring specification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9575793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984FCF-B3DA-DA23-475B-83DE8C07F3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394" name="Picture 1">
            <a:extLst>
              <a:ext uri="{FF2B5EF4-FFF2-40B4-BE49-F238E27FC236}">
                <a16:creationId xmlns:a16="http://schemas.microsoft.com/office/drawing/2014/main" id="{5EBFE944-2721-2BC6-B9C8-48B4560B81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85" r="30191"/>
          <a:stretch>
            <a:fillRect/>
          </a:stretch>
        </p:blipFill>
        <p:spPr bwMode="auto">
          <a:xfrm>
            <a:off x="1924050" y="2298700"/>
            <a:ext cx="4019550" cy="292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7395" name="Subtitle 1">
            <a:extLst>
              <a:ext uri="{FF2B5EF4-FFF2-40B4-BE49-F238E27FC236}">
                <a16:creationId xmlns:a16="http://schemas.microsoft.com/office/drawing/2014/main" id="{C28FF7C7-904A-51F9-4EF5-998318F5D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152400"/>
            <a:ext cx="8534400" cy="381000"/>
          </a:xfrm>
        </p:spPr>
        <p:txBody>
          <a:bodyPr/>
          <a:lstStyle/>
          <a:p>
            <a:pPr algn="l" eaLnBrk="1" hangingPunct="1"/>
            <a:r>
              <a:rPr lang="en-US" altLang="en-US" sz="1600" u="sng"/>
              <a:t>Sagar Springs Pvt Ltd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828EA02-11E4-5702-FB84-747BFEF64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665336"/>
              </p:ext>
            </p:extLst>
          </p:nvPr>
        </p:nvGraphicFramePr>
        <p:xfrm>
          <a:off x="1828800" y="533400"/>
          <a:ext cx="8534400" cy="602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7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44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O.P.L (One Point Lesson)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4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Basic Knowledge: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Improvement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Case: 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√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Trouble Shooting Case: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4303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OPL Theme: To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eliminate mixing of height less spring at height checking cum sq. correction stage.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Lesson No: 209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Date: 20.10.2024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Before - Wrong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After - Right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4896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232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Impact: 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Possibility of mixing height less spring with OK spring as </a:t>
                      </a:r>
                      <a:r>
                        <a:rPr lang="en-US" sz="1200" baseline="0" dirty="0" err="1">
                          <a:solidFill>
                            <a:schemeClr val="tx1"/>
                          </a:solidFill>
                        </a:rPr>
                        <a:t>ht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less spring is kept on the table.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Corrective Action: 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*Bin provide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d for putting height less spring observed at height checking stage and avoid rework mix up with OK spring.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87421" name="Picture 2">
            <a:extLst>
              <a:ext uri="{FF2B5EF4-FFF2-40B4-BE49-F238E27FC236}">
                <a16:creationId xmlns:a16="http://schemas.microsoft.com/office/drawing/2014/main" id="{59221CB4-A6D4-9697-BC12-9441CD0158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35" r="17542" b="7298"/>
          <a:stretch>
            <a:fillRect/>
          </a:stretch>
        </p:blipFill>
        <p:spPr bwMode="auto">
          <a:xfrm>
            <a:off x="6248400" y="2298700"/>
            <a:ext cx="4038600" cy="303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81E55046-346D-A787-036F-65E2CFF07CFE}"/>
              </a:ext>
            </a:extLst>
          </p:cNvPr>
          <p:cNvSpPr/>
          <p:nvPr/>
        </p:nvSpPr>
        <p:spPr>
          <a:xfrm>
            <a:off x="4495800" y="3244850"/>
            <a:ext cx="1295400" cy="515938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FE22DA-B07D-ABF0-95EB-6A1D11D1BA64}"/>
              </a:ext>
            </a:extLst>
          </p:cNvPr>
          <p:cNvSpPr/>
          <p:nvPr/>
        </p:nvSpPr>
        <p:spPr>
          <a:xfrm>
            <a:off x="1943100" y="4945064"/>
            <a:ext cx="2019300" cy="236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 err="1">
                <a:solidFill>
                  <a:schemeClr val="tx1"/>
                </a:solidFill>
              </a:rPr>
              <a:t>Ht</a:t>
            </a:r>
            <a:r>
              <a:rPr lang="en-US" sz="900" dirty="0">
                <a:solidFill>
                  <a:schemeClr val="tx1"/>
                </a:solidFill>
              </a:rPr>
              <a:t> less spring is kept on the table.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FC74DD-2321-324E-9004-80DEB26697B7}"/>
              </a:ext>
            </a:extLst>
          </p:cNvPr>
          <p:cNvSpPr/>
          <p:nvPr/>
        </p:nvSpPr>
        <p:spPr>
          <a:xfrm>
            <a:off x="7162801" y="3657600"/>
            <a:ext cx="17684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Separate Bin provide for  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HT More and HT Less springs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E86115-C0E7-B6B0-A599-E746EC2617EC}"/>
              </a:ext>
            </a:extLst>
          </p:cNvPr>
          <p:cNvSpPr/>
          <p:nvPr/>
        </p:nvSpPr>
        <p:spPr>
          <a:xfrm>
            <a:off x="4267200" y="4948238"/>
            <a:ext cx="781050" cy="234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OK Spring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42A64F3-FD63-63C6-1749-E996C1D97A31}"/>
              </a:ext>
            </a:extLst>
          </p:cNvPr>
          <p:cNvCxnSpPr>
            <a:stCxn id="5" idx="0"/>
          </p:cNvCxnSpPr>
          <p:nvPr/>
        </p:nvCxnSpPr>
        <p:spPr>
          <a:xfrm flipV="1">
            <a:off x="2952750" y="3479801"/>
            <a:ext cx="1771650" cy="14652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00D1976-F514-A966-7CDC-A44D150EF4C9}"/>
              </a:ext>
            </a:extLst>
          </p:cNvPr>
          <p:cNvCxnSpPr>
            <a:stCxn id="12" idx="0"/>
          </p:cNvCxnSpPr>
          <p:nvPr/>
        </p:nvCxnSpPr>
        <p:spPr>
          <a:xfrm flipV="1">
            <a:off x="4657726" y="4800600"/>
            <a:ext cx="981075" cy="1476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AA8D77C-DD25-35B0-631C-E945AE09DEE9}"/>
              </a:ext>
            </a:extLst>
          </p:cNvPr>
          <p:cNvCxnSpPr/>
          <p:nvPr/>
        </p:nvCxnSpPr>
        <p:spPr>
          <a:xfrm flipH="1">
            <a:off x="7067550" y="4068764"/>
            <a:ext cx="628650" cy="7318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B8B4973-351E-FDC4-BCDD-7AA1DB34E570}"/>
              </a:ext>
            </a:extLst>
          </p:cNvPr>
          <p:cNvCxnSpPr/>
          <p:nvPr/>
        </p:nvCxnSpPr>
        <p:spPr>
          <a:xfrm>
            <a:off x="8153400" y="4038600"/>
            <a:ext cx="114300" cy="533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349649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218</Words>
  <Application>Microsoft Office PowerPoint</Application>
  <PresentationFormat>Widescreen</PresentationFormat>
  <Paragraphs>43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sagar springs</dc:creator>
  <cp:lastModifiedBy>sagar springs</cp:lastModifiedBy>
  <cp:revision>3</cp:revision>
  <dcterms:created xsi:type="dcterms:W3CDTF">2024-11-14T04:38:39Z</dcterms:created>
  <dcterms:modified xsi:type="dcterms:W3CDTF">2024-11-14T05:12:00Z</dcterms:modified>
</cp:coreProperties>
</file>