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31/10/2024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31-10-2024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599" y="1173776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OCCURENCE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-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5528846"/>
            <a:ext cx="434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Set Too life was 800 Nos per Side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0" t="19724" r="38444" b="52055"/>
          <a:stretch/>
        </p:blipFill>
        <p:spPr>
          <a:xfrm>
            <a:off x="2202872" y="1752600"/>
            <a:ext cx="4959928" cy="36576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733800" y="2819400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981</cp:revision>
  <cp:lastPrinted>2022-07-22T12:02:00Z</cp:lastPrinted>
  <dcterms:created xsi:type="dcterms:W3CDTF">2013-06-15T06:58:00Z</dcterms:created>
  <dcterms:modified xsi:type="dcterms:W3CDTF">2024-10-31T10:12:20Z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