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3"/>
  </p:notesMasterIdLst>
  <p:sldIdLst>
    <p:sldId id="354" r:id="rId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69" d="100"/>
          <a:sy n="69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31/10/2024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599" y="1173776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OCCURENCE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-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BEFORE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800" y="5528846"/>
            <a:ext cx="43434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defTabSz="767715" fontAlgn="auto">
              <a:defRPr/>
            </a:pPr>
            <a:r>
              <a:rPr lang="en-IN" sz="1600" dirty="0" smtClean="0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Set Too life was 800 Nos per Side</a:t>
            </a:r>
            <a:endParaRPr lang="en-IN" sz="1600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0" t="19724" r="38444" b="52055"/>
          <a:stretch/>
        </p:blipFill>
        <p:spPr>
          <a:xfrm>
            <a:off x="2202872" y="1752600"/>
            <a:ext cx="4959928" cy="36576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733800" y="2819400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15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14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Quality</cp:lastModifiedBy>
  <cp:revision>981</cp:revision>
  <cp:lastPrinted>2022-07-22T12:02:00Z</cp:lastPrinted>
  <dcterms:created xsi:type="dcterms:W3CDTF">2013-06-15T06:58:00Z</dcterms:created>
  <dcterms:modified xsi:type="dcterms:W3CDTF">2024-10-31T10:12:20Z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