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4"/>
  </p:notesMasterIdLst>
  <p:sldIdLst>
    <p:sldId id="354" r:id="rId2"/>
    <p:sldId id="357" r:id="rId3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CC3300"/>
    <a:srgbClr val="FFFF99"/>
    <a:srgbClr val="E17509"/>
    <a:srgbClr val="E7A96B"/>
    <a:srgbClr val="CF8E0B"/>
    <a:srgbClr val="AE72A5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69" d="100"/>
          <a:sy n="69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31818-1CB3-42CE-B0F6-0F8A9BD13160}" type="datetimeFigureOut">
              <a:rPr lang="en-US" smtClean="0"/>
              <a:t>31/10/2024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06632-2B49-4309-B03C-192078B4F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99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00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00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it-IT" sz="1400">
              <a:solidFill>
                <a:srgbClr val="EEECE1"/>
              </a:solidFill>
              <a:latin typeface="GillSans" pitchFamily="46" charset="0"/>
            </a:endParaRPr>
          </a:p>
        </p:txBody>
      </p:sp>
      <p:sp>
        <p:nvSpPr>
          <p:cNvPr id="8" name="Line 57"/>
          <p:cNvSpPr>
            <a:spLocks noChangeShapeType="1"/>
          </p:cNvSpPr>
          <p:nvPr userDrawn="1"/>
        </p:nvSpPr>
        <p:spPr bwMode="auto">
          <a:xfrm>
            <a:off x="0" y="3048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Line 58"/>
          <p:cNvSpPr>
            <a:spLocks noChangeShapeType="1"/>
          </p:cNvSpPr>
          <p:nvPr userDrawn="1"/>
        </p:nvSpPr>
        <p:spPr bwMode="auto">
          <a:xfrm>
            <a:off x="0" y="10160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96188" y="260350"/>
            <a:ext cx="1295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209799" y="1173777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OUTFLOW - AFTER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90800" y="5528846"/>
            <a:ext cx="4343400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fontAlgn="ctr">
              <a:defRPr sz="1200" b="1">
                <a:latin typeface="+mn-lt"/>
              </a:defRPr>
            </a:lvl1pPr>
          </a:lstStyle>
          <a:p>
            <a:pPr lvl="0" defTabSz="767715" fontAlgn="auto">
              <a:defRPr/>
            </a:pPr>
            <a:r>
              <a:rPr lang="en-IN" sz="1600" dirty="0" smtClean="0">
                <a:solidFill>
                  <a:srgbClr val="7030A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100% Inspection of </a:t>
            </a:r>
            <a:r>
              <a:rPr lang="en-IN" sz="1600" dirty="0" smtClean="0">
                <a:solidFill>
                  <a:srgbClr val="7030A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Groove Width  </a:t>
            </a:r>
            <a:r>
              <a:rPr lang="en-IN" sz="1600" dirty="0" smtClean="0">
                <a:solidFill>
                  <a:srgbClr val="7030A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with </a:t>
            </a:r>
            <a:r>
              <a:rPr lang="en-IN" sz="1600" dirty="0" smtClean="0">
                <a:solidFill>
                  <a:srgbClr val="7030A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Slip type Width gauge . </a:t>
            </a:r>
            <a:r>
              <a:rPr lang="en-IN" sz="1600" dirty="0" smtClean="0">
                <a:solidFill>
                  <a:srgbClr val="7030A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This will </a:t>
            </a:r>
            <a:r>
              <a:rPr lang="en-IN" sz="1600" dirty="0" smtClean="0">
                <a:solidFill>
                  <a:srgbClr val="7030A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Arrest incomplete Operation  </a:t>
            </a:r>
            <a:r>
              <a:rPr lang="en-IN" sz="1600" dirty="0" smtClean="0">
                <a:solidFill>
                  <a:srgbClr val="7030A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Part. </a:t>
            </a:r>
            <a:endParaRPr lang="en-IN" sz="1600" dirty="0">
              <a:solidFill>
                <a:srgbClr val="7030A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81" b="37576"/>
          <a:stretch/>
        </p:blipFill>
        <p:spPr>
          <a:xfrm>
            <a:off x="2133600" y="2131710"/>
            <a:ext cx="5334000" cy="2973690"/>
          </a:xfrm>
          <a:prstGeom prst="rect">
            <a:avLst/>
          </a:prstGeom>
          <a:ln>
            <a:solidFill>
              <a:srgbClr val="00B050"/>
            </a:solidFill>
          </a:ln>
        </p:spPr>
      </p:pic>
    </p:spTree>
    <p:extLst>
      <p:ext uri="{BB962C8B-B14F-4D97-AF65-F5344CB8AC3E}">
        <p14:creationId xmlns:p14="http://schemas.microsoft.com/office/powerpoint/2010/main" val="314211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133600" y="1173777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OUTFLOW - AFTER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10200" y="5909846"/>
            <a:ext cx="289560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fontAlgn="ctr">
              <a:defRPr sz="1200" b="1">
                <a:latin typeface="+mn-lt"/>
              </a:defRPr>
            </a:lvl1pPr>
          </a:lstStyle>
          <a:p>
            <a:pPr lvl="0" algn="ctr" defTabSz="767715" fontAlgn="auto">
              <a:defRPr/>
            </a:pPr>
            <a:r>
              <a:rPr lang="en-IN" sz="1600" dirty="0" smtClean="0">
                <a:solidFill>
                  <a:srgbClr val="7030A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Inspection Standard Updated</a:t>
            </a:r>
            <a:endParaRPr lang="en-IN" sz="1600" dirty="0">
              <a:solidFill>
                <a:srgbClr val="FF000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5909846"/>
            <a:ext cx="289560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fontAlgn="ctr">
              <a:defRPr sz="1200" b="1">
                <a:latin typeface="+mn-lt"/>
              </a:defRPr>
            </a:lvl1pPr>
          </a:lstStyle>
          <a:p>
            <a:pPr lvl="0" algn="ctr" defTabSz="767715" fontAlgn="auto">
              <a:defRPr/>
            </a:pPr>
            <a:r>
              <a:rPr lang="en-IN" sz="1600" dirty="0" smtClean="0">
                <a:solidFill>
                  <a:srgbClr val="7030A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Q-Alert </a:t>
            </a:r>
            <a:endParaRPr lang="en-IN" sz="1600" dirty="0">
              <a:solidFill>
                <a:srgbClr val="FF000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263" y="1828800"/>
            <a:ext cx="3120737" cy="4038600"/>
          </a:xfrm>
          <a:prstGeom prst="rect">
            <a:avLst/>
          </a:prstGeom>
          <a:ln>
            <a:solidFill>
              <a:srgbClr val="92D05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676400"/>
            <a:ext cx="3211267" cy="4155758"/>
          </a:xfrm>
          <a:prstGeom prst="rect">
            <a:avLst/>
          </a:prstGeom>
          <a:ln>
            <a:solidFill>
              <a:srgbClr val="00B050"/>
            </a:solidFill>
          </a:ln>
        </p:spPr>
      </p:pic>
    </p:spTree>
    <p:extLst>
      <p:ext uri="{BB962C8B-B14F-4D97-AF65-F5344CB8AC3E}">
        <p14:creationId xmlns:p14="http://schemas.microsoft.com/office/powerpoint/2010/main" val="185438904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37</Words>
  <Application>Microsoft Office PowerPoint</Application>
  <PresentationFormat>On-screen Show (4:3)</PresentationFormat>
  <Paragraphs>9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MASKING</dc:title>
  <dc:creator>sdvhangute</dc:creator>
  <cp:lastModifiedBy>Quality</cp:lastModifiedBy>
  <cp:revision>985</cp:revision>
  <cp:lastPrinted>2022-07-22T12:02:00Z</cp:lastPrinted>
  <dcterms:created xsi:type="dcterms:W3CDTF">2013-06-15T06:58:00Z</dcterms:created>
  <dcterms:modified xsi:type="dcterms:W3CDTF">2024-10-31T09:44:11Z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45C4EDF895C64664BEC3D0FA27E067A2</vt:lpwstr>
  </property>
  <property fmtid="{D5CDD505-2E9C-101B-9397-08002B2CF9AE}" pid="3" name="KSOProductBuildVer">
    <vt:lpwstr>1033-11.2.0.11537</vt:lpwstr>
  </property>
</Properties>
</file>