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54" r:id="rId2"/>
    <p:sldId id="357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09799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528846"/>
            <a:ext cx="4343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Groove Width 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with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Slip type Width gauge .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This will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Arrest incomplete Operation 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Part. 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1" b="37576"/>
          <a:stretch/>
        </p:blipFill>
        <p:spPr>
          <a:xfrm>
            <a:off x="2133600" y="2131710"/>
            <a:ext cx="5334000" cy="297369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5909846"/>
            <a:ext cx="289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Inspection Standard Updated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909846"/>
            <a:ext cx="289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Q-Alert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263" y="1828800"/>
            <a:ext cx="3120737" cy="4038600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3211267" cy="4155758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37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985</cp:revision>
  <cp:lastPrinted>2022-07-22T12:02:00Z</cp:lastPrinted>
  <dcterms:created xsi:type="dcterms:W3CDTF">2013-06-15T06:58:00Z</dcterms:created>
  <dcterms:modified xsi:type="dcterms:W3CDTF">2024-10-31T09:44:11Z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