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3392269"/>
            <a:ext cx="48768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100%  Visual Inspection of Groove Width is done and on sampling basis with  width gauge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979</cp:revision>
  <cp:lastPrinted>2022-07-22T12:02:00Z</cp:lastPrinted>
  <dcterms:created xsi:type="dcterms:W3CDTF">2013-06-15T06:58:00Z</dcterms:created>
  <dcterms:modified xsi:type="dcterms:W3CDTF">2024-10-31T09:50:31Z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