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3"/>
  </p:notesMasterIdLst>
  <p:sldIdLst>
    <p:sldId id="351" r:id="rId2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69" d="100"/>
          <a:sy n="69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31/10/2024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Connector 40"/>
          <p:cNvCxnSpPr/>
          <p:nvPr/>
        </p:nvCxnSpPr>
        <p:spPr>
          <a:xfrm>
            <a:off x="0" y="1371601"/>
            <a:ext cx="9144000" cy="119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10"/>
          <p:cNvSpPr txBox="1">
            <a:spLocks noChangeArrowheads="1"/>
          </p:cNvSpPr>
          <p:nvPr/>
        </p:nvSpPr>
        <p:spPr bwMode="auto">
          <a:xfrm>
            <a:off x="2209800" y="848999"/>
            <a:ext cx="4953000" cy="461665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schemeClr val="accent5"/>
              </a:solidFill>
              <a:latin typeface="Times New Roman" panose="02020603050405020304" pitchFamily="18" charset="0"/>
              <a:ea typeface="Merriweather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71600" y="5791200"/>
            <a:ext cx="6705600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lvl="0" defTabSz="767715" fontAlgn="auto">
              <a:defRPr sz="1400" b="1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defRPr>
            </a:lvl1pPr>
          </a:lstStyle>
          <a:p>
            <a:pPr algn="ctr"/>
            <a:r>
              <a:rPr lang="en-IN" dirty="0" smtClean="0">
                <a:solidFill>
                  <a:srgbClr val="0070C0"/>
                </a:solidFill>
              </a:rPr>
              <a:t>Offset Interlocked within 0.05mm to avoid the Wrong Offset and undersize  Diameter</a:t>
            </a:r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2209800" y="1371600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OCCURRENCE SIDE- 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72" b="28485"/>
          <a:stretch/>
        </p:blipFill>
        <p:spPr>
          <a:xfrm>
            <a:off x="2209800" y="1988127"/>
            <a:ext cx="5147786" cy="3726873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4267200" y="3429000"/>
            <a:ext cx="685800" cy="42256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19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Quality</cp:lastModifiedBy>
  <cp:revision>981</cp:revision>
  <cp:lastPrinted>2022-07-22T12:02:00Z</cp:lastPrinted>
  <dcterms:created xsi:type="dcterms:W3CDTF">2013-06-15T06:58:00Z</dcterms:created>
  <dcterms:modified xsi:type="dcterms:W3CDTF">2024-10-31T10:26:48Z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