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31/10/2024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599" y="1173776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8400" y="3200400"/>
            <a:ext cx="43434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Operator given wrong offset, Instead of 0.05 entered 0.5mm . due to this the major Diameter of Part Become undersize by 0. 5mm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32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981</cp:revision>
  <cp:lastPrinted>2022-07-22T12:02:00Z</cp:lastPrinted>
  <dcterms:created xsi:type="dcterms:W3CDTF">2013-06-15T06:58:00Z</dcterms:created>
  <dcterms:modified xsi:type="dcterms:W3CDTF">2024-10-31T10:24:07Z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