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54" r:id="rId2"/>
    <p:sldId id="357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31/10/2024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209799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0" y="5663625"/>
            <a:ext cx="4953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100% Inspection of </a:t>
            </a: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Major Diameter with Ring Gauge. This will arrest the Undersize Diameter parts.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6" r="22074" b="13152"/>
          <a:stretch/>
        </p:blipFill>
        <p:spPr>
          <a:xfrm>
            <a:off x="2596306" y="2057400"/>
            <a:ext cx="4256186" cy="3249703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5909846"/>
            <a:ext cx="28956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Q-Alert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663" y="1873623"/>
            <a:ext cx="2968337" cy="3841377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18543890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33</Words>
  <Application>Microsoft Office PowerPoint</Application>
  <PresentationFormat>On-screen Show (4:3)</PresentationFormat>
  <Paragraphs>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988</cp:revision>
  <cp:lastPrinted>2022-07-22T12:02:00Z</cp:lastPrinted>
  <dcterms:created xsi:type="dcterms:W3CDTF">2013-06-15T06:58:00Z</dcterms:created>
  <dcterms:modified xsi:type="dcterms:W3CDTF">2024-10-31T10:36:04Z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