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3"/>
  </p:notesMasterIdLst>
  <p:sldIdLst>
    <p:sldId id="354" r:id="rId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CC3300"/>
    <a:srgbClr val="FFFF99"/>
    <a:srgbClr val="E17509"/>
    <a:srgbClr val="E7A96B"/>
    <a:srgbClr val="CF8E0B"/>
    <a:srgbClr val="AE72A5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31818-1CB3-42CE-B0F6-0F8A9BD13160}" type="datetimeFigureOut">
              <a:rPr lang="en-US" smtClean="0"/>
              <a:t>31/10/2024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06632-2B49-4309-B03C-192078B4F8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BFF3204-A5D2-4C35-8039-4DE7C4573A50}" type="datetimeFigureOut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31-10-2024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C6F3E81-B457-4C9B-8EF7-691B0C7AF24D}" type="slidenum">
              <a:rPr lang="en-IN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it-IT" sz="1400">
              <a:solidFill>
                <a:srgbClr val="EEECE1"/>
              </a:solidFill>
              <a:latin typeface="GillSans" pitchFamily="46" charset="0"/>
            </a:endParaRPr>
          </a:p>
        </p:txBody>
      </p:sp>
      <p:sp>
        <p:nvSpPr>
          <p:cNvPr id="8" name="Line 57"/>
          <p:cNvSpPr>
            <a:spLocks noChangeShapeType="1"/>
          </p:cNvSpPr>
          <p:nvPr userDrawn="1"/>
        </p:nvSpPr>
        <p:spPr bwMode="auto">
          <a:xfrm>
            <a:off x="0" y="3048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Line 58"/>
          <p:cNvSpPr>
            <a:spLocks noChangeShapeType="1"/>
          </p:cNvSpPr>
          <p:nvPr userDrawn="1"/>
        </p:nvSpPr>
        <p:spPr bwMode="auto">
          <a:xfrm>
            <a:off x="0" y="1016000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0" name="Picture 71" descr="pic0049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260350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3000" y="392624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/>
            <a:r>
              <a:rPr lang="en-IN" altLang="en-US" sz="2400" b="1" dirty="0"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Action Plan Evidences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133600" y="1173777"/>
            <a:ext cx="5029201" cy="461665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OCCURRENCE SIDE- BEFORE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392269"/>
            <a:ext cx="4876800" cy="64633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100%  Visual Inspection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Diameter and with TRG on Sampling Basis.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1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21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MASKING</dc:title>
  <dc:creator>sdvhangute</dc:creator>
  <cp:lastModifiedBy>Quality</cp:lastModifiedBy>
  <cp:revision>980</cp:revision>
  <cp:lastPrinted>2022-07-22T12:02:00Z</cp:lastPrinted>
  <dcterms:created xsi:type="dcterms:W3CDTF">2013-06-15T06:58:00Z</dcterms:created>
  <dcterms:modified xsi:type="dcterms:W3CDTF">2024-10-31T10:27:28Z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45C4EDF895C64664BEC3D0FA27E067A2</vt:lpwstr>
  </property>
  <property fmtid="{D5CDD505-2E9C-101B-9397-08002B2CF9AE}" pid="3" name="KSOProductBuildVer">
    <vt:lpwstr>1033-11.2.0.11537</vt:lpwstr>
  </property>
</Properties>
</file>