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sldIdLst>
    <p:sldId id="377" r:id="rId2"/>
  </p:sldIdLst>
  <p:sldSz cx="9144000" cy="6858000" type="screen4x3"/>
  <p:notesSz cx="6858000" cy="90344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A329"/>
    <a:srgbClr val="FFCC99"/>
    <a:srgbClr val="FFFFCC"/>
    <a:srgbClr val="CC3C00"/>
    <a:srgbClr val="1E66CC"/>
    <a:srgbClr val="CC3300"/>
    <a:srgbClr val="99CCFF"/>
    <a:srgbClr val="0000FF"/>
    <a:srgbClr val="1E6CBD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79" autoAdjust="0"/>
    <p:restoredTop sz="85842" autoAdjust="0"/>
  </p:normalViewPr>
  <p:slideViewPr>
    <p:cSldViewPr>
      <p:cViewPr>
        <p:scale>
          <a:sx n="100" d="100"/>
          <a:sy n="100" d="100"/>
        </p:scale>
        <p:origin x="-852" y="5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7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77863"/>
            <a:ext cx="4516438" cy="3387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291013"/>
            <a:ext cx="5486400" cy="406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80438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580438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1072900-D305-495E-86B5-8F7FF5288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24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81000"/>
            <a:ext cx="2057400" cy="2997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019800" cy="2997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4038600" cy="215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19200"/>
            <a:ext cx="4038600" cy="215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it-IT" sz="1400">
              <a:solidFill>
                <a:schemeClr val="bg2"/>
              </a:solidFill>
              <a:latin typeface="GillSans" pitchFamily="46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096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822960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78" name="Rectangle 54"/>
          <p:cNvSpPr>
            <a:spLocks noChangeArrowheads="1"/>
          </p:cNvSpPr>
          <p:nvPr/>
        </p:nvSpPr>
        <p:spPr bwMode="auto">
          <a:xfrm>
            <a:off x="6040438" y="4219575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endParaRPr lang="it-IT" sz="1400">
              <a:latin typeface="GillSans" pitchFamily="46" charset="0"/>
            </a:endParaRPr>
          </a:p>
        </p:txBody>
      </p:sp>
      <p:sp>
        <p:nvSpPr>
          <p:cNvPr id="1081" name="Line 57"/>
          <p:cNvSpPr>
            <a:spLocks noChangeShapeType="1"/>
          </p:cNvSpPr>
          <p:nvPr/>
        </p:nvSpPr>
        <p:spPr bwMode="auto">
          <a:xfrm>
            <a:off x="0" y="187325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400"/>
          </a:p>
        </p:txBody>
      </p:sp>
      <p:sp>
        <p:nvSpPr>
          <p:cNvPr id="1082" name="Line 58"/>
          <p:cNvSpPr>
            <a:spLocks noChangeShapeType="1"/>
          </p:cNvSpPr>
          <p:nvPr/>
        </p:nvSpPr>
        <p:spPr bwMode="auto">
          <a:xfrm>
            <a:off x="0" y="898525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400"/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0" y="1066800"/>
            <a:ext cx="9144000" cy="5324475"/>
          </a:xfrm>
          <a:prstGeom prst="rect">
            <a:avLst/>
          </a:prstGeom>
          <a:gradFill rotWithShape="0">
            <a:gsLst>
              <a:gs pos="0">
                <a:schemeClr val="bg1">
                  <a:alpha val="0"/>
                </a:schemeClr>
              </a:gs>
              <a:gs pos="100000">
                <a:srgbClr val="E4E4E4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400"/>
          </a:p>
        </p:txBody>
      </p:sp>
      <p:pic>
        <p:nvPicPr>
          <p:cNvPr id="1033" name="Picture 71" descr="pic0049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596188" y="142875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Arial" charset="0"/>
        </a:defRPr>
      </a:lvl2pPr>
      <a:lvl3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Arial" charset="0"/>
        </a:defRPr>
      </a:lvl3pPr>
      <a:lvl4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Arial" charset="0"/>
        </a:defRPr>
      </a:lvl4pPr>
      <a:lvl5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Arial" charset="0"/>
        </a:defRPr>
      </a:lvl5pPr>
      <a:lvl6pPr marL="457200" algn="l" rtl="0" fontAlgn="base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Arial" charset="0"/>
        </a:defRPr>
      </a:lvl6pPr>
      <a:lvl7pPr marL="914400" algn="l" rtl="0" fontAlgn="base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Arial" charset="0"/>
        </a:defRPr>
      </a:lvl7pPr>
      <a:lvl8pPr marL="1371600" algn="l" rtl="0" fontAlgn="base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Arial" charset="0"/>
        </a:defRPr>
      </a:lvl8pPr>
      <a:lvl9pPr marL="1828800" algn="l" rtl="0" fontAlgn="base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Arial" charset="0"/>
        </a:defRPr>
      </a:lvl9pPr>
    </p:titleStyle>
    <p:bodyStyle>
      <a:lvl1pPr marL="381000" indent="-381000" algn="l" rtl="0" eaLnBrk="0" fontAlgn="base" hangingPunct="0">
        <a:spcBef>
          <a:spcPct val="20000"/>
        </a:spcBef>
        <a:spcAft>
          <a:spcPct val="0"/>
        </a:spcAft>
        <a:buFont typeface="Webdings" pitchFamily="18" charset="2"/>
        <a:buChar char="="/>
        <a:defRPr sz="2000">
          <a:solidFill>
            <a:srgbClr val="1C1C1C"/>
          </a:solidFill>
          <a:latin typeface="+mn-lt"/>
          <a:ea typeface="+mn-ea"/>
          <a:cs typeface="+mn-cs"/>
        </a:defRPr>
      </a:lvl1pPr>
      <a:lvl2pPr marL="723900" indent="-342900" algn="l" rtl="0" eaLnBrk="0" fontAlgn="base" hangingPunct="0">
        <a:spcBef>
          <a:spcPct val="20000"/>
        </a:spcBef>
        <a:spcAft>
          <a:spcPct val="0"/>
        </a:spcAft>
        <a:buFont typeface="Wingdings 3" pitchFamily="18" charset="2"/>
        <a:buChar char=""/>
        <a:defRPr sz="2800">
          <a:solidFill>
            <a:srgbClr val="1C1C1C"/>
          </a:solidFill>
          <a:latin typeface="+mn-lt"/>
        </a:defRPr>
      </a:lvl2pPr>
      <a:lvl3pPr marL="1066800" indent="-304800" algn="l" rtl="0" eaLnBrk="0" fontAlgn="base" hangingPunct="0">
        <a:spcBef>
          <a:spcPct val="20000"/>
        </a:spcBef>
        <a:spcAft>
          <a:spcPct val="0"/>
        </a:spcAft>
        <a:buFont typeface="Wingdings 2" pitchFamily="18" charset="2"/>
        <a:buChar char=""/>
        <a:defRPr sz="1600">
          <a:solidFill>
            <a:srgbClr val="1C1C1C"/>
          </a:solidFill>
          <a:latin typeface="+mn-lt"/>
        </a:defRPr>
      </a:lvl3pPr>
      <a:lvl4pPr marL="1409700" indent="-2667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–"/>
        <a:defRPr sz="1400">
          <a:solidFill>
            <a:srgbClr val="1C1C1C"/>
          </a:solidFill>
          <a:latin typeface="+mn-lt"/>
        </a:defRPr>
      </a:lvl4pPr>
      <a:lvl5pPr marL="1790700" indent="-2667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rgbClr val="1C1C1C"/>
          </a:solidFill>
          <a:latin typeface="+mn-lt"/>
        </a:defRPr>
      </a:lvl5pPr>
      <a:lvl6pPr marL="2247900" indent="-2667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rgbClr val="1C1C1C"/>
          </a:solidFill>
          <a:latin typeface="+mn-lt"/>
        </a:defRPr>
      </a:lvl6pPr>
      <a:lvl7pPr marL="2705100" indent="-2667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rgbClr val="1C1C1C"/>
          </a:solidFill>
          <a:latin typeface="+mn-lt"/>
        </a:defRPr>
      </a:lvl7pPr>
      <a:lvl8pPr marL="3162300" indent="-2667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rgbClr val="1C1C1C"/>
          </a:solidFill>
          <a:latin typeface="+mn-lt"/>
        </a:defRPr>
      </a:lvl8pPr>
      <a:lvl9pPr marL="3619500" indent="-2667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rgbClr val="1C1C1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344824"/>
              </p:ext>
            </p:extLst>
          </p:nvPr>
        </p:nvGraphicFramePr>
        <p:xfrm>
          <a:off x="71406" y="1066801"/>
          <a:ext cx="8996394" cy="1784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5599"/>
                <a:gridCol w="1354691"/>
                <a:gridCol w="3133555"/>
                <a:gridCol w="1595126"/>
                <a:gridCol w="1040310"/>
                <a:gridCol w="857113"/>
              </a:tblGrid>
              <a:tr h="492461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Stage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Problem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Countermeasure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Responsibility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Target </a:t>
                      </a:r>
                    </a:p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Date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Status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260138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Occurrence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Setting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Part Mix-up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Operator has been instructed to take parts for Setting by applying Red Color to it and keep that part in the Rej. or R/w bin after setting to avoid mix up with regular part.</a:t>
                      </a: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Mr. Santosh Raut</a:t>
                      </a:r>
                    </a:p>
                    <a:p>
                      <a:pPr algn="l"/>
                      <a:endParaRPr lang="en-US" sz="1200" baseline="0" dirty="0" smtClean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  <a:sym typeface="Wingdings" pitchFamily="2" charset="2"/>
                      </a:endParaRPr>
                    </a:p>
                    <a:p>
                      <a:pPr algn="l"/>
                      <a:endParaRPr lang="en-US" sz="1200" baseline="0" dirty="0" smtClean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  <a:sym typeface="Wingdings" pitchFamily="2" charset="2"/>
                      </a:endParaRPr>
                    </a:p>
                    <a:p>
                      <a:pPr algn="l"/>
                      <a:endParaRPr lang="en-US" sz="1200" baseline="0" dirty="0" smtClean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  <a:sym typeface="Wingdings" pitchFamily="2" charset="2"/>
                      </a:endParaRPr>
                    </a:p>
                    <a:p>
                      <a:pPr algn="l"/>
                      <a:endParaRPr lang="en-US" sz="1200" baseline="0" dirty="0" smtClean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  <a:sym typeface="Wingdings" pitchFamily="2" charset="2"/>
                      </a:endParaRPr>
                    </a:p>
                    <a:p>
                      <a:pPr algn="l"/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57A32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20.10.2024</a:t>
                      </a:r>
                      <a:endParaRPr lang="en-US" sz="1400" dirty="0">
                        <a:solidFill>
                          <a:srgbClr val="57A32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rgbClr val="57A32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Completed</a:t>
                      </a:r>
                      <a:endParaRPr lang="en-US" sz="1100" dirty="0">
                        <a:solidFill>
                          <a:srgbClr val="57A32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0" y="331112"/>
            <a:ext cx="7924800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Counter measure Status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2971800"/>
            <a:ext cx="3276600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BEFORE</a:t>
            </a:r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5562600" y="2971800"/>
            <a:ext cx="3352800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AFTER</a:t>
            </a:r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5562600" y="5786734"/>
            <a:ext cx="3257638" cy="461665"/>
          </a:xfrm>
          <a:prstGeom prst="rect">
            <a:avLst/>
          </a:prstGeom>
          <a:solidFill>
            <a:srgbClr val="FFFFCC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Instruction has been given to operator to use parts for Setup only after the application of red paint.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2239" y="3593425"/>
            <a:ext cx="1594961" cy="2119549"/>
          </a:xfrm>
          <a:prstGeom prst="rect">
            <a:avLst/>
          </a:prstGeom>
          <a:ln>
            <a:solidFill>
              <a:srgbClr val="00B050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36"/>
          <a:stretch/>
        </p:blipFill>
        <p:spPr>
          <a:xfrm>
            <a:off x="876300" y="3593425"/>
            <a:ext cx="1788342" cy="1814811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32861" y="5786735"/>
            <a:ext cx="3257638" cy="646331"/>
          </a:xfrm>
          <a:prstGeom prst="rect">
            <a:avLst/>
          </a:prstGeom>
          <a:solidFill>
            <a:srgbClr val="FFFFCC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Operator is taking part for Setting without applying the Red Paint to it, making difficult to understand the Setu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 Part.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67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con foto">
  <a:themeElements>
    <a:clrScheme name="PowerPoint con f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owerPoint con fo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owerPoint con f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con fot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con fot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con fot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con fot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con fot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con fot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5142</TotalTime>
  <Words>100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PowerPoint con foto</vt:lpstr>
      <vt:lpstr>PowerPoint Presentation</vt:lpstr>
    </vt:vector>
  </TitlesOfParts>
  <Company>ETL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dspawar</dc:creator>
  <cp:lastModifiedBy>Quality</cp:lastModifiedBy>
  <cp:revision>680</cp:revision>
  <dcterms:created xsi:type="dcterms:W3CDTF">2012-04-04T05:47:16Z</dcterms:created>
  <dcterms:modified xsi:type="dcterms:W3CDTF">2024-11-06T12:23:47Z</dcterms:modified>
</cp:coreProperties>
</file>