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"/>
  </p:notesMasterIdLst>
  <p:sldIdLst>
    <p:sldId id="376" r:id="rId2"/>
  </p:sldIdLst>
  <p:sldSz cx="9144000" cy="6858000" type="screen4x3"/>
  <p:notesSz cx="6858000" cy="903446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A329"/>
    <a:srgbClr val="FFCC99"/>
    <a:srgbClr val="FFFFCC"/>
    <a:srgbClr val="CC3C00"/>
    <a:srgbClr val="1E66CC"/>
    <a:srgbClr val="CC3300"/>
    <a:srgbClr val="99CCFF"/>
    <a:srgbClr val="0000FF"/>
    <a:srgbClr val="1E6CBD"/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279" autoAdjust="0"/>
    <p:restoredTop sz="85842" autoAdjust="0"/>
  </p:normalViewPr>
  <p:slideViewPr>
    <p:cSldViewPr>
      <p:cViewPr>
        <p:scale>
          <a:sx n="100" d="100"/>
          <a:sy n="100" d="100"/>
        </p:scale>
        <p:origin x="-852" y="14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7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2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1575" y="677863"/>
            <a:ext cx="4516438" cy="33877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291013"/>
            <a:ext cx="5486400" cy="406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580438"/>
            <a:ext cx="29718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B1072900-D305-495E-86B5-8F7FF5288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424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81000"/>
            <a:ext cx="2057400" cy="2997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019800" cy="2997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19200"/>
            <a:ext cx="4038600" cy="2159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Rectangle 64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003777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it-IT" sz="1400">
              <a:solidFill>
                <a:schemeClr val="bg2"/>
              </a:solidFill>
              <a:latin typeface="GillSans" pitchFamily="46" charset="0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096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219200"/>
            <a:ext cx="8229600" cy="215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78" name="Rectangle 54"/>
          <p:cNvSpPr>
            <a:spLocks noChangeArrowheads="1"/>
          </p:cNvSpPr>
          <p:nvPr/>
        </p:nvSpPr>
        <p:spPr bwMode="auto">
          <a:xfrm>
            <a:off x="6040438" y="42195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spcBef>
                <a:spcPct val="20000"/>
              </a:spcBef>
              <a:defRPr/>
            </a:pPr>
            <a:endParaRPr lang="it-IT" sz="1400">
              <a:latin typeface="GillSans" pitchFamily="46" charset="0"/>
            </a:endParaRPr>
          </a:p>
        </p:txBody>
      </p:sp>
      <p:sp>
        <p:nvSpPr>
          <p:cNvPr id="1081" name="Line 57"/>
          <p:cNvSpPr>
            <a:spLocks noChangeShapeType="1"/>
          </p:cNvSpPr>
          <p:nvPr/>
        </p:nvSpPr>
        <p:spPr bwMode="auto">
          <a:xfrm>
            <a:off x="0" y="1873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2" name="Line 58"/>
          <p:cNvSpPr>
            <a:spLocks noChangeShapeType="1"/>
          </p:cNvSpPr>
          <p:nvPr/>
        </p:nvSpPr>
        <p:spPr bwMode="auto">
          <a:xfrm>
            <a:off x="0" y="898525"/>
            <a:ext cx="7620000" cy="0"/>
          </a:xfrm>
          <a:prstGeom prst="line">
            <a:avLst/>
          </a:prstGeom>
          <a:noFill/>
          <a:ln w="9525">
            <a:solidFill>
              <a:srgbClr val="003777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sp>
        <p:nvSpPr>
          <p:cNvPr id="1086" name="Rectangle 62"/>
          <p:cNvSpPr>
            <a:spLocks noChangeArrowheads="1"/>
          </p:cNvSpPr>
          <p:nvPr/>
        </p:nvSpPr>
        <p:spPr bwMode="auto">
          <a:xfrm>
            <a:off x="0" y="1066800"/>
            <a:ext cx="9144000" cy="5324475"/>
          </a:xfrm>
          <a:prstGeom prst="rect">
            <a:avLst/>
          </a:prstGeom>
          <a:gradFill rotWithShape="0">
            <a:gsLst>
              <a:gs pos="0">
                <a:schemeClr val="bg1">
                  <a:alpha val="0"/>
                </a:schemeClr>
              </a:gs>
              <a:gs pos="100000">
                <a:srgbClr val="E4E4E4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20000"/>
              </a:spcBef>
              <a:defRPr/>
            </a:pPr>
            <a:endParaRPr lang="en-US" sz="1400"/>
          </a:p>
        </p:txBody>
      </p:sp>
      <p:pic>
        <p:nvPicPr>
          <p:cNvPr id="1033" name="Picture 71" descr="pic0049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596188" y="142875"/>
            <a:ext cx="1295400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2pPr>
      <a:lvl3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3pPr>
      <a:lvl4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4pPr>
      <a:lvl5pPr algn="l" rtl="0" eaLnBrk="0" fontAlgn="base" hangingPunct="0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5pPr>
      <a:lvl6pPr marL="4572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6pPr>
      <a:lvl7pPr marL="9144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7pPr>
      <a:lvl8pPr marL="13716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8pPr>
      <a:lvl9pPr marL="1828800" algn="l" rtl="0" fontAlgn="base">
        <a:lnSpc>
          <a:spcPts val="3000"/>
        </a:lnSpc>
        <a:spcBef>
          <a:spcPct val="0"/>
        </a:spcBef>
        <a:spcAft>
          <a:spcPct val="0"/>
        </a:spcAft>
        <a:defRPr sz="1900">
          <a:solidFill>
            <a:srgbClr val="003D7B"/>
          </a:solidFill>
          <a:latin typeface="Arial" charset="0"/>
        </a:defRPr>
      </a:lvl9pPr>
    </p:titleStyle>
    <p:bodyStyle>
      <a:lvl1pPr marL="381000" indent="-381000" algn="l" rtl="0" eaLnBrk="0" fontAlgn="base" hangingPunct="0">
        <a:spcBef>
          <a:spcPct val="20000"/>
        </a:spcBef>
        <a:spcAft>
          <a:spcPct val="0"/>
        </a:spcAft>
        <a:buFont typeface="Webdings" pitchFamily="18" charset="2"/>
        <a:buChar char="="/>
        <a:defRPr sz="2000">
          <a:solidFill>
            <a:srgbClr val="1C1C1C"/>
          </a:solidFill>
          <a:latin typeface="+mn-lt"/>
          <a:ea typeface="+mn-ea"/>
          <a:cs typeface="+mn-cs"/>
        </a:defRPr>
      </a:lvl1pPr>
      <a:lvl2pPr marL="723900" indent="-342900" algn="l" rtl="0" eaLnBrk="0" fontAlgn="base" hangingPunct="0">
        <a:spcBef>
          <a:spcPct val="20000"/>
        </a:spcBef>
        <a:spcAft>
          <a:spcPct val="0"/>
        </a:spcAft>
        <a:buFont typeface="Wingdings 3" pitchFamily="18" charset="2"/>
        <a:buChar char=""/>
        <a:defRPr sz="2800">
          <a:solidFill>
            <a:srgbClr val="1C1C1C"/>
          </a:solidFill>
          <a:latin typeface="+mn-lt"/>
        </a:defRPr>
      </a:lvl2pPr>
      <a:lvl3pPr marL="1066800" indent="-304800" algn="l" rtl="0" eaLnBrk="0" fontAlgn="base" hangingPunct="0">
        <a:spcBef>
          <a:spcPct val="20000"/>
        </a:spcBef>
        <a:spcAft>
          <a:spcPct val="0"/>
        </a:spcAft>
        <a:buFont typeface="Wingdings 2" pitchFamily="18" charset="2"/>
        <a:buChar char=""/>
        <a:defRPr sz="1600">
          <a:solidFill>
            <a:srgbClr val="1C1C1C"/>
          </a:solidFill>
          <a:latin typeface="+mn-lt"/>
        </a:defRPr>
      </a:lvl3pPr>
      <a:lvl4pPr marL="1409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–"/>
        <a:defRPr sz="1400">
          <a:solidFill>
            <a:srgbClr val="1C1C1C"/>
          </a:solidFill>
          <a:latin typeface="+mn-lt"/>
        </a:defRPr>
      </a:lvl4pPr>
      <a:lvl5pPr marL="1790700" indent="-266700" algn="l" rtl="0" eaLnBrk="0" fontAlgn="base" hangingPunct="0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5pPr>
      <a:lvl6pPr marL="22479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6pPr>
      <a:lvl7pPr marL="27051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7pPr>
      <a:lvl8pPr marL="31623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8pPr>
      <a:lvl9pPr marL="3619500" indent="-266700" algn="l" rtl="0" fontAlgn="base">
        <a:spcBef>
          <a:spcPct val="20000"/>
        </a:spcBef>
        <a:spcAft>
          <a:spcPct val="0"/>
        </a:spcAft>
        <a:buFont typeface="Times" pitchFamily="18" charset="0"/>
        <a:buChar char="»"/>
        <a:defRPr sz="1400">
          <a:solidFill>
            <a:srgbClr val="1C1C1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914702"/>
              </p:ext>
            </p:extLst>
          </p:nvPr>
        </p:nvGraphicFramePr>
        <p:xfrm>
          <a:off x="71406" y="1066801"/>
          <a:ext cx="8996394" cy="1840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5599"/>
                <a:gridCol w="1354691"/>
                <a:gridCol w="3133555"/>
                <a:gridCol w="1595126"/>
                <a:gridCol w="1040310"/>
                <a:gridCol w="857113"/>
              </a:tblGrid>
              <a:tr h="492461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Stage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Problem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Countermeasure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Responsibility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Target </a:t>
                      </a:r>
                    </a:p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Date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Status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60138"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Out-Flow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Defective part found kept on inspection table by inspector without any marking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Separate</a:t>
                      </a:r>
                      <a:r>
                        <a:rPr lang="en-US" sz="14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Rejection bins are provided for the each defect of Fork Bolt. Inspectors has been Instructed to mark the defective part and to keep it in the Rejection bin.</a:t>
                      </a:r>
                      <a:endParaRPr lang="en-US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aseline="0" dirty="0" smtClean="0">
                          <a:solidFill>
                            <a:srgbClr val="0033CC"/>
                          </a:solidFill>
                          <a:latin typeface="Times New Roman" pitchFamily="18" charset="0"/>
                          <a:cs typeface="Times New Roman" pitchFamily="18" charset="0"/>
                          <a:sym typeface="Wingdings" pitchFamily="2" charset="2"/>
                        </a:rPr>
                        <a:t>Mr. A.A. Joshi</a:t>
                      </a: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200" baseline="0" dirty="0" smtClean="0">
                        <a:solidFill>
                          <a:srgbClr val="0033CC"/>
                        </a:solidFill>
                        <a:latin typeface="Times New Roman" pitchFamily="18" charset="0"/>
                        <a:cs typeface="Times New Roman" pitchFamily="18" charset="0"/>
                        <a:sym typeface="Wingdings" pitchFamily="2" charset="2"/>
                      </a:endParaRPr>
                    </a:p>
                    <a:p>
                      <a:pPr algn="l"/>
                      <a:endParaRPr lang="en-US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21.10.2024</a:t>
                      </a:r>
                      <a:endParaRPr lang="en-US" sz="14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>
                          <a:solidFill>
                            <a:srgbClr val="57A329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Completed</a:t>
                      </a:r>
                      <a:endParaRPr lang="en-US" sz="1100" dirty="0">
                        <a:solidFill>
                          <a:srgbClr val="57A329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288" marR="18288" marT="18288" marB="18288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0" y="331112"/>
            <a:ext cx="7924800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Counter measure Status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" y="2971800"/>
            <a:ext cx="3276600" cy="3693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BEFORE</a:t>
            </a:r>
            <a:endParaRPr lang="en-IN" dirty="0"/>
          </a:p>
        </p:txBody>
      </p:sp>
      <p:sp>
        <p:nvSpPr>
          <p:cNvPr id="6" name="TextBox 5"/>
          <p:cNvSpPr txBox="1"/>
          <p:nvPr/>
        </p:nvSpPr>
        <p:spPr>
          <a:xfrm>
            <a:off x="5562600" y="2971800"/>
            <a:ext cx="3352800" cy="369332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AFTER</a:t>
            </a:r>
            <a:endParaRPr lang="en-IN" dirty="0"/>
          </a:p>
        </p:txBody>
      </p:sp>
      <p:sp>
        <p:nvSpPr>
          <p:cNvPr id="7" name="TextBox 6"/>
          <p:cNvSpPr txBox="1"/>
          <p:nvPr/>
        </p:nvSpPr>
        <p:spPr>
          <a:xfrm>
            <a:off x="5562600" y="5685570"/>
            <a:ext cx="3257638" cy="646331"/>
          </a:xfrm>
          <a:prstGeom prst="rect">
            <a:avLst/>
          </a:prstGeom>
          <a:solidFill>
            <a:srgbClr val="FFFFCC"/>
          </a:solidFill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Separate Bins provided for the each Defect of fork bolt and inspectors are instructed to kept Defective parts in the Rejection Bin.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5715000"/>
            <a:ext cx="3276600" cy="646331"/>
          </a:xfrm>
          <a:prstGeom prst="rect">
            <a:avLst/>
          </a:prstGeom>
          <a:solidFill>
            <a:srgbClr val="FFFFCC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Defective Parts Kept on Inspection Table near the OK Bin, this will increase the possibility of Defective Part Mix-up</a:t>
            </a:r>
            <a:endParaRPr lang="en-US" sz="1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851"/>
          <a:stretch/>
        </p:blipFill>
        <p:spPr>
          <a:xfrm>
            <a:off x="161924" y="3429000"/>
            <a:ext cx="3267075" cy="2267464"/>
          </a:xfrm>
          <a:prstGeom prst="rect">
            <a:avLst/>
          </a:prstGeom>
          <a:ln>
            <a:solidFill>
              <a:srgbClr val="FF0000"/>
            </a:solidFill>
          </a:ln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4361" y="3429000"/>
            <a:ext cx="2796239" cy="2104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1296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 con foto">
  <a:themeElements>
    <a:clrScheme name="PowerPoint con f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owerPoint con fot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owerPoint con f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owerPoint con fot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owerPoint con fot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5152</TotalTime>
  <Words>107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PowerPoint con foto</vt:lpstr>
      <vt:lpstr>PowerPoint Presentation</vt:lpstr>
    </vt:vector>
  </TitlesOfParts>
  <Company>ETL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dspawar</dc:creator>
  <cp:lastModifiedBy>Quality</cp:lastModifiedBy>
  <cp:revision>676</cp:revision>
  <dcterms:created xsi:type="dcterms:W3CDTF">2012-04-04T05:47:16Z</dcterms:created>
  <dcterms:modified xsi:type="dcterms:W3CDTF">2024-11-06T12:46:06Z</dcterms:modified>
</cp:coreProperties>
</file>