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376" r:id="rId2"/>
    <p:sldId id="377" r:id="rId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BF1DE"/>
    <a:srgbClr val="DDD9C4"/>
    <a:srgbClr val="D7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>
        <p:scale>
          <a:sx n="75" d="100"/>
          <a:sy n="75" d="100"/>
        </p:scale>
        <p:origin x="54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5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5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64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5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6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9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7D081-EEE4-4AE4-BD3D-8A56EE41684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05-11-2024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473DC-DBDA-4C4C-AB40-9F3D33A7EF1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4800" y="209226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Evidences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799" y="824249"/>
            <a:ext cx="5426299" cy="5769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1. Q-Alert</a:t>
            </a:r>
            <a:endParaRPr lang="en-IN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65949" y="824249"/>
            <a:ext cx="5203065" cy="5769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2.Training Record.</a:t>
            </a:r>
            <a:endParaRPr lang="en-IN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1200589"/>
            <a:ext cx="5181601" cy="52891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55" y="1200589"/>
            <a:ext cx="5022045" cy="528911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179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04800" y="209226"/>
            <a:ext cx="1169831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Evidences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3399" y="913149"/>
            <a:ext cx="5426299" cy="57691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1. Q-Alert</a:t>
            </a:r>
            <a:endParaRPr lang="en-IN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64" y="1282700"/>
            <a:ext cx="5222736" cy="5308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6291026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7700</TotalTime>
  <Words>11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Trebuchet MS</vt:lpstr>
      <vt:lpstr>6_Office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VINITKUMAR RATANPURA</dc:creator>
  <cp:lastModifiedBy>QUALITY</cp:lastModifiedBy>
  <cp:revision>784</cp:revision>
  <cp:lastPrinted>2023-03-29T07:02:09Z</cp:lastPrinted>
  <dcterms:created xsi:type="dcterms:W3CDTF">2014-10-29T04:23:53Z</dcterms:created>
  <dcterms:modified xsi:type="dcterms:W3CDTF">2024-11-05T12:16:22Z</dcterms:modified>
</cp:coreProperties>
</file>