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37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F1DE"/>
    <a:srgbClr val="DDD9C4"/>
    <a:srgbClr val="D7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5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4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5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6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5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6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9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05-11-2024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4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04800" y="209226"/>
            <a:ext cx="1169831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Evidences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799" y="824249"/>
            <a:ext cx="5426299" cy="5769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1. Q-Alert</a:t>
            </a:r>
            <a:endParaRPr lang="en-IN" sz="20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65949" y="824249"/>
            <a:ext cx="5203065" cy="5769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2.Training Record.</a:t>
            </a:r>
            <a:endParaRPr lang="en-IN" sz="20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5" y="1200589"/>
            <a:ext cx="5022045" cy="52891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66" y="1200589"/>
            <a:ext cx="5145734" cy="52891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179922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7703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Trebuchet MS</vt:lpstr>
      <vt:lpstr>6_Office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VINITKUMAR RATANPURA</dc:creator>
  <cp:lastModifiedBy>QUALITY</cp:lastModifiedBy>
  <cp:revision>786</cp:revision>
  <cp:lastPrinted>2023-03-29T07:02:09Z</cp:lastPrinted>
  <dcterms:created xsi:type="dcterms:W3CDTF">2014-10-29T04:23:53Z</dcterms:created>
  <dcterms:modified xsi:type="dcterms:W3CDTF">2024-11-05T12:20:18Z</dcterms:modified>
</cp:coreProperties>
</file>