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376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BF1DE"/>
    <a:srgbClr val="DDD9C4"/>
    <a:srgbClr val="D7E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05-11-2024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49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05-11-2024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5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05-11-2024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14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05-11-2024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15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05-11-2024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56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05-11-2024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45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05-11-2024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5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05-11-2024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05-11-2024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6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05-11-2024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96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05-11-2024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15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D081-EEE4-4AE4-BD3D-8A56EE41684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05-11-2024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473DC-DBDA-4C4C-AB40-9F3D33A7E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64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304800" y="209226"/>
            <a:ext cx="1169831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Evidences 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799" y="824249"/>
            <a:ext cx="5426299" cy="57691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  <a:latin typeface="Trebuchet MS" pitchFamily="34" charset="0"/>
              </a:rPr>
              <a:t>1. Q-Alert</a:t>
            </a:r>
            <a:endParaRPr lang="en-IN" sz="2000" dirty="0" smtClean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65949" y="824249"/>
            <a:ext cx="5203065" cy="57691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  <a:latin typeface="Trebuchet MS" pitchFamily="34" charset="0"/>
              </a:rPr>
              <a:t>2.Training Record.</a:t>
            </a:r>
            <a:endParaRPr lang="en-IN" sz="2000" dirty="0" smtClean="0">
              <a:solidFill>
                <a:schemeClr val="tx1"/>
              </a:solidFill>
              <a:latin typeface="Trebuchet MS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955" y="1200589"/>
            <a:ext cx="5022045" cy="528911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966" y="1200589"/>
            <a:ext cx="5145734" cy="528911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4179922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7703</TotalTime>
  <Words>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Trebuchet MS</vt:lpstr>
      <vt:lpstr>6_Office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VINITKUMAR RATANPURA</dc:creator>
  <cp:lastModifiedBy>QUALITY</cp:lastModifiedBy>
  <cp:revision>786</cp:revision>
  <cp:lastPrinted>2023-03-29T07:02:09Z</cp:lastPrinted>
  <dcterms:created xsi:type="dcterms:W3CDTF">2014-10-29T04:23:53Z</dcterms:created>
  <dcterms:modified xsi:type="dcterms:W3CDTF">2024-11-05T12:20:18Z</dcterms:modified>
</cp:coreProperties>
</file>