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3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2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6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7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8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B551-B5AB-445A-8C99-301426F2F31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5FB9-47E1-4AF1-88DB-A3F6C2BF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057400" y="173959"/>
            <a:ext cx="8458200" cy="9077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n-US" sz="2000" b="1" dirty="0"/>
              <a:t>            Q – ALERT      DATE –   24.10.2024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219201"/>
            <a:ext cx="8305800" cy="45858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K17 E MASTER CYLINDER- OBSERVED BLOW HOLE AT ETL</a:t>
            </a:r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endParaRPr lang="en-US" sz="2400" b="1" dirty="0"/>
          </a:p>
          <a:p>
            <a:endParaRPr lang="en-US" sz="1600" b="1" dirty="0"/>
          </a:p>
          <a:p>
            <a:r>
              <a:rPr lang="en-US" sz="1600" b="1" dirty="0"/>
              <a:t>PREPARED BY-     </a:t>
            </a:r>
            <a:r>
              <a:rPr lang="en-US" sz="1600" b="1" dirty="0" err="1"/>
              <a:t>Mohite</a:t>
            </a:r>
            <a:r>
              <a:rPr lang="en-US" sz="1600" b="1" dirty="0"/>
              <a:t> B </a:t>
            </a:r>
            <a:r>
              <a:rPr lang="en-US" sz="1600" b="1" dirty="0" err="1"/>
              <a:t>B</a:t>
            </a:r>
            <a:r>
              <a:rPr lang="en-US" sz="1600" b="1" dirty="0"/>
              <a:t>                                                                     APPROVED BY – D B LAD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495801"/>
            <a:ext cx="1981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NOT OK PART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4" t="4861" r="8333" b="48195"/>
          <a:stretch/>
        </p:blipFill>
        <p:spPr>
          <a:xfrm>
            <a:off x="3314700" y="1759425"/>
            <a:ext cx="5105400" cy="254768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48200" y="2804664"/>
            <a:ext cx="4191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Q – ALERT      DATE –   24.10.2024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Q – ALERT      DATE –   24.10.2024</dc:title>
  <dc:creator>PC</dc:creator>
  <cp:lastModifiedBy>PC</cp:lastModifiedBy>
  <cp:revision>1</cp:revision>
  <dcterms:created xsi:type="dcterms:W3CDTF">2024-11-22T05:46:41Z</dcterms:created>
  <dcterms:modified xsi:type="dcterms:W3CDTF">2024-11-22T05:46:51Z</dcterms:modified>
</cp:coreProperties>
</file>