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B551-B5AB-445A-8C99-301426F2F31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5FB9-47E1-4AF1-88DB-A3F6C2BFE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130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B551-B5AB-445A-8C99-301426F2F31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5FB9-47E1-4AF1-88DB-A3F6C2BFE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58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B551-B5AB-445A-8C99-301426F2F31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5FB9-47E1-4AF1-88DB-A3F6C2BFE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71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B551-B5AB-445A-8C99-301426F2F31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5FB9-47E1-4AF1-88DB-A3F6C2BFE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3029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B551-B5AB-445A-8C99-301426F2F31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5FB9-47E1-4AF1-88DB-A3F6C2BFE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657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B551-B5AB-445A-8C99-301426F2F31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5FB9-47E1-4AF1-88DB-A3F6C2BFE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78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B551-B5AB-445A-8C99-301426F2F31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5FB9-47E1-4AF1-88DB-A3F6C2BFE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092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B551-B5AB-445A-8C99-301426F2F31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5FB9-47E1-4AF1-88DB-A3F6C2BFE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081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B551-B5AB-445A-8C99-301426F2F31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5FB9-47E1-4AF1-88DB-A3F6C2BFE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09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B551-B5AB-445A-8C99-301426F2F31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5FB9-47E1-4AF1-88DB-A3F6C2BFE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2145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4B551-B5AB-445A-8C99-301426F2F31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E75FB9-47E1-4AF1-88DB-A3F6C2BFE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4B551-B5AB-445A-8C99-301426F2F313}" type="datetimeFigureOut">
              <a:rPr lang="en-US" smtClean="0"/>
              <a:t>11/22/2024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E75FB9-47E1-4AF1-88DB-A3F6C2BFEC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034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2057400" y="173959"/>
            <a:ext cx="8458200" cy="90777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Autofit/>
          </a:bodyPr>
          <a:lstStyle/>
          <a:p>
            <a:r>
              <a:rPr lang="en-US" sz="2000" b="1" dirty="0"/>
              <a:t>            Q – ALERT      DATE –   24.10.2024</a:t>
            </a:r>
            <a:endParaRPr lang="en-US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133600" y="1219201"/>
            <a:ext cx="8305800" cy="4585871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1" dirty="0"/>
              <a:t>K17 E MASTER CYLINDER- OBSERVED BLOW HOLE AT ETL</a:t>
            </a:r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pPr algn="ctr"/>
            <a:endParaRPr lang="en-US" sz="2400" b="1" dirty="0"/>
          </a:p>
          <a:p>
            <a:endParaRPr lang="en-US" sz="2400" b="1" dirty="0"/>
          </a:p>
          <a:p>
            <a:endParaRPr lang="en-US" sz="1600" b="1" dirty="0"/>
          </a:p>
          <a:p>
            <a:r>
              <a:rPr lang="en-US" sz="1600" b="1" dirty="0"/>
              <a:t>PREPARED BY-     </a:t>
            </a:r>
            <a:r>
              <a:rPr lang="en-US" sz="1600" b="1" dirty="0" err="1"/>
              <a:t>Mohite</a:t>
            </a:r>
            <a:r>
              <a:rPr lang="en-US" sz="1600" b="1" dirty="0"/>
              <a:t> B </a:t>
            </a:r>
            <a:r>
              <a:rPr lang="en-US" sz="1600" b="1" dirty="0" err="1"/>
              <a:t>B</a:t>
            </a:r>
            <a:r>
              <a:rPr lang="en-US" sz="1600" b="1" dirty="0"/>
              <a:t>                                                                     APPROVED BY – D B LAD</a:t>
            </a:r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876800" y="4495801"/>
            <a:ext cx="1981200" cy="46166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NOT OK PART</a:t>
            </a:r>
            <a:endParaRPr lang="en-US" sz="24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34" t="4861" r="8333" b="48195"/>
          <a:stretch/>
        </p:blipFill>
        <p:spPr>
          <a:xfrm>
            <a:off x="3314700" y="1759425"/>
            <a:ext cx="5105400" cy="2547681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4648200" y="2804664"/>
            <a:ext cx="4191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602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            Q – ALERT      DATE –   24.10.2024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   Q – ALERT      DATE –   24.10.2024</dc:title>
  <dc:creator>PC</dc:creator>
  <cp:lastModifiedBy>PC</cp:lastModifiedBy>
  <cp:revision>1</cp:revision>
  <dcterms:created xsi:type="dcterms:W3CDTF">2024-11-22T05:46:41Z</dcterms:created>
  <dcterms:modified xsi:type="dcterms:W3CDTF">2024-11-22T05:46:51Z</dcterms:modified>
</cp:coreProperties>
</file>