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5841" y="4802909"/>
            <a:ext cx="3509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0000"/>
              </a:buClr>
              <a:buSzPts val="1200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Partion bins with bubble bag </a:t>
            </a:r>
            <a:r>
              <a:rPr lang="en-US" dirty="0" smtClean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implemented </a:t>
            </a:r>
            <a:r>
              <a:rPr lang="en-US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for the material movement.</a:t>
            </a:r>
            <a:endParaRPr lang="en-US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Calibri" panose="020F0502020204030204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6471" y="367027"/>
            <a:ext cx="3659188" cy="4223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50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8</cp:revision>
  <dcterms:created xsi:type="dcterms:W3CDTF">2024-11-24T06:13:46Z</dcterms:created>
  <dcterms:modified xsi:type="dcterms:W3CDTF">2024-11-24T08:37:25Z</dcterms:modified>
</cp:coreProperties>
</file>