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1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5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85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7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6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8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52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13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1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49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1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5841" y="4064000"/>
            <a:ext cx="35098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0000"/>
              </a:buClr>
              <a:buSzPts val="1200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Calibri" panose="020F0502020204030204"/>
              </a:rPr>
              <a:t>For the material movement jumbo bins </a:t>
            </a:r>
            <a:r>
              <a:rPr lang="en-US" dirty="0" err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Calibri" panose="020F0502020204030204"/>
              </a:rPr>
              <a:t>used,material</a:t>
            </a:r>
            <a:r>
              <a:rPr lang="en-US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Calibri" panose="020F0502020204030204"/>
              </a:rPr>
              <a:t> contact to each other </a:t>
            </a:r>
            <a:r>
              <a:rPr lang="en-US" dirty="0" err="1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Calibri" panose="020F0502020204030204"/>
              </a:rPr>
              <a:t>casused</a:t>
            </a:r>
            <a:r>
              <a:rPr lang="en-US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Calibri" panose="020F0502020204030204"/>
              </a:rPr>
              <a:t> dent mark.</a:t>
            </a:r>
            <a:endParaRPr lang="en-US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Calibri" panose="020F0502020204030204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5041139" y="709333"/>
            <a:ext cx="2566069" cy="36629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3350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6</cp:revision>
  <dcterms:created xsi:type="dcterms:W3CDTF">2024-11-24T06:13:46Z</dcterms:created>
  <dcterms:modified xsi:type="dcterms:W3CDTF">2024-11-24T08:34:42Z</dcterms:modified>
</cp:coreProperties>
</file>