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94908" y="1538338"/>
            <a:ext cx="280252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 rot="21235018">
            <a:off x="4640746" y="3096766"/>
            <a:ext cx="1394691" cy="5448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3509818" y="4380670"/>
            <a:ext cx="4849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Provision available for resting parting line part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2024-11-24T06:13:46Z</dcterms:created>
  <dcterms:modified xsi:type="dcterms:W3CDTF">2024-11-24T06:19:39Z</dcterms:modified>
</cp:coreProperties>
</file>