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5841" y="4064000"/>
            <a:ext cx="3509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0000"/>
              </a:buClr>
              <a:buSzPts val="1200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100% inspection started with the help of relation gauges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48363" y="262893"/>
            <a:ext cx="2472709" cy="354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11907" y="262893"/>
            <a:ext cx="3292442" cy="25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3350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5</cp:revision>
  <dcterms:created xsi:type="dcterms:W3CDTF">2024-11-24T06:13:46Z</dcterms:created>
  <dcterms:modified xsi:type="dcterms:W3CDTF">2024-11-24T06:28:08Z</dcterms:modified>
</cp:coreProperties>
</file>