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415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155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485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675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711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069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380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525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134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016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849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112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5841" y="4064000"/>
            <a:ext cx="3509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000000"/>
              </a:buClr>
              <a:buSzPts val="1200"/>
              <a:defRPr/>
            </a:pPr>
            <a:r>
              <a:rPr lang="en-US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Calibri" panose="020F0502020204030204"/>
              </a:rPr>
              <a:t>100% inspection started with the help of relation gauges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48363" y="262893"/>
            <a:ext cx="2472709" cy="354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11907" y="262893"/>
            <a:ext cx="3292442" cy="2540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33500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5</cp:revision>
  <dcterms:created xsi:type="dcterms:W3CDTF">2024-11-24T06:13:46Z</dcterms:created>
  <dcterms:modified xsi:type="dcterms:W3CDTF">2024-11-24T06:28:08Z</dcterms:modified>
</cp:coreProperties>
</file>