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5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8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7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8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2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3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1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4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1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5841" y="1472538"/>
            <a:ext cx="2401503" cy="242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4645841" y="4064000"/>
            <a:ext cx="3509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nos per hour inspection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3350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</cp:revision>
  <dcterms:created xsi:type="dcterms:W3CDTF">2024-11-24T06:13:46Z</dcterms:created>
  <dcterms:modified xsi:type="dcterms:W3CDTF">2024-11-24T06:26:13Z</dcterms:modified>
</cp:coreProperties>
</file>