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4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7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4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5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3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4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0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0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0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9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8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D082E-DFB7-4EFE-9313-D4A54C1D44AF}" type="datetimeFigureOut">
              <a:rPr lang="en-US" smtClean="0"/>
              <a:t>15-09-2024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266B-4196-46BA-8829-D8C5CA5E6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0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AFTER 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WIRE MESH POURING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0772" y="292647"/>
            <a:ext cx="8512935" cy="7340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98551"/>
            <a:ext cx="5034566" cy="2945415"/>
          </a:xfrm>
          <a:ln w="25400">
            <a:solidFill>
              <a:schemeClr val="tx1"/>
            </a:solidFill>
          </a:ln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07" b="20777"/>
          <a:stretch/>
        </p:blipFill>
        <p:spPr>
          <a:xfrm>
            <a:off x="838200" y="4043966"/>
            <a:ext cx="5034565" cy="2640169"/>
          </a:xfrm>
          <a:ln w="25400"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24" b="14554"/>
          <a:stretch/>
        </p:blipFill>
        <p:spPr>
          <a:xfrm>
            <a:off x="5992967" y="4086449"/>
            <a:ext cx="5095743" cy="2597686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967" y="1098551"/>
            <a:ext cx="5095742" cy="294541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5790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AFTER WIRE MESH POURING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</dc:creator>
  <cp:lastModifiedBy>QUALITY</cp:lastModifiedBy>
  <cp:revision>8</cp:revision>
  <dcterms:created xsi:type="dcterms:W3CDTF">2024-09-15T12:32:11Z</dcterms:created>
  <dcterms:modified xsi:type="dcterms:W3CDTF">2024-09-15T12:40:43Z</dcterms:modified>
</cp:coreProperties>
</file>