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D082E-DFB7-4EFE-9313-D4A54C1D44AF}" type="datetimeFigureOut">
              <a:rPr lang="en-US" smtClean="0"/>
              <a:t>15-09-2024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2266B-4196-46BA-8829-D8C5CA5E6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048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D082E-DFB7-4EFE-9313-D4A54C1D44AF}" type="datetimeFigureOut">
              <a:rPr lang="en-US" smtClean="0"/>
              <a:t>15-09-2024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2266B-4196-46BA-8829-D8C5CA5E6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872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D082E-DFB7-4EFE-9313-D4A54C1D44AF}" type="datetimeFigureOut">
              <a:rPr lang="en-US" smtClean="0"/>
              <a:t>15-09-2024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2266B-4196-46BA-8829-D8C5CA5E6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948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D082E-DFB7-4EFE-9313-D4A54C1D44AF}" type="datetimeFigureOut">
              <a:rPr lang="en-US" smtClean="0"/>
              <a:t>15-09-2024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2266B-4196-46BA-8829-D8C5CA5E6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850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D082E-DFB7-4EFE-9313-D4A54C1D44AF}" type="datetimeFigureOut">
              <a:rPr lang="en-US" smtClean="0"/>
              <a:t>15-09-2024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2266B-4196-46BA-8829-D8C5CA5E6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430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D082E-DFB7-4EFE-9313-D4A54C1D44AF}" type="datetimeFigureOut">
              <a:rPr lang="en-US" smtClean="0"/>
              <a:t>15-09-2024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2266B-4196-46BA-8829-D8C5CA5E6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045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D082E-DFB7-4EFE-9313-D4A54C1D44AF}" type="datetimeFigureOut">
              <a:rPr lang="en-US" smtClean="0"/>
              <a:t>15-09-2024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2266B-4196-46BA-8829-D8C5CA5E6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80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D082E-DFB7-4EFE-9313-D4A54C1D44AF}" type="datetimeFigureOut">
              <a:rPr lang="en-US" smtClean="0"/>
              <a:t>15-09-2024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2266B-4196-46BA-8829-D8C5CA5E6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302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D082E-DFB7-4EFE-9313-D4A54C1D44AF}" type="datetimeFigureOut">
              <a:rPr lang="en-US" smtClean="0"/>
              <a:t>15-09-2024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2266B-4196-46BA-8829-D8C5CA5E6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407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D082E-DFB7-4EFE-9313-D4A54C1D44AF}" type="datetimeFigureOut">
              <a:rPr lang="en-US" smtClean="0"/>
              <a:t>15-09-2024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2266B-4196-46BA-8829-D8C5CA5E6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497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D082E-DFB7-4EFE-9313-D4A54C1D44AF}" type="datetimeFigureOut">
              <a:rPr lang="en-US" smtClean="0"/>
              <a:t>15-09-2024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2266B-4196-46BA-8829-D8C5CA5E6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280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D082E-DFB7-4EFE-9313-D4A54C1D44AF}" type="datetimeFigureOut">
              <a:rPr lang="en-US" smtClean="0"/>
              <a:t>15-09-2024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2266B-4196-46BA-8829-D8C5CA5E6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000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094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BEFORE WIRE MESH POURING</a:t>
            </a:r>
            <a:endParaRPr lang="en-US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171575"/>
            <a:ext cx="5021687" cy="5005388"/>
          </a:xfrm>
          <a:ln w="25400">
            <a:solidFill>
              <a:schemeClr val="tx1"/>
            </a:solidFill>
          </a:ln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0952" y="1171575"/>
            <a:ext cx="4862848" cy="5005388"/>
          </a:xfrm>
          <a:ln w="25400">
            <a:solidFill>
              <a:schemeClr val="tx1"/>
            </a:solidFill>
          </a:ln>
        </p:spPr>
      </p:pic>
      <p:sp>
        <p:nvSpPr>
          <p:cNvPr id="7" name="Rectangle 6"/>
          <p:cNvSpPr/>
          <p:nvPr/>
        </p:nvSpPr>
        <p:spPr>
          <a:xfrm>
            <a:off x="2150772" y="334851"/>
            <a:ext cx="8512935" cy="73409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902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Office Theme</vt:lpstr>
      <vt:lpstr>BEFORE WIRE MESH POURING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QUALITY</dc:creator>
  <cp:lastModifiedBy>QUALITY</cp:lastModifiedBy>
  <cp:revision>3</cp:revision>
  <dcterms:created xsi:type="dcterms:W3CDTF">2024-09-15T12:32:11Z</dcterms:created>
  <dcterms:modified xsi:type="dcterms:W3CDTF">2024-09-15T12:40:51Z</dcterms:modified>
</cp:coreProperties>
</file>