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376" r:id="rId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00" y="209226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824249"/>
            <a:ext cx="5426299" cy="5769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1.Eye Sequence Chart after</a:t>
            </a:r>
            <a:endParaRPr lang="en-IN" sz="20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5949" y="824249"/>
            <a:ext cx="5203065" cy="5769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.Training Record.</a:t>
            </a:r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5258"/>
              </p:ext>
            </p:extLst>
          </p:nvPr>
        </p:nvGraphicFramePr>
        <p:xfrm>
          <a:off x="434336" y="1171506"/>
          <a:ext cx="5167223" cy="535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4144632" imgH="22974317" progId="Excel.Sheet.12">
                  <p:embed/>
                </p:oleObj>
              </mc:Choice>
              <mc:Fallback>
                <p:oleObj name="Worksheet" r:id="rId3" imgW="14144632" imgH="229743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36" y="1171506"/>
                        <a:ext cx="5167223" cy="5356961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9" y="1171506"/>
            <a:ext cx="4943474" cy="53569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79922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Trebuchet MS</vt:lpstr>
      <vt:lpstr>6_Office Theme</vt:lpstr>
      <vt:lpstr>Microsoft Excel 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QUALITY</cp:lastModifiedBy>
  <cp:revision>780</cp:revision>
  <cp:lastPrinted>2023-03-29T07:02:09Z</cp:lastPrinted>
  <dcterms:created xsi:type="dcterms:W3CDTF">2014-10-29T04:23:53Z</dcterms:created>
  <dcterms:modified xsi:type="dcterms:W3CDTF">2024-11-05T07:19:40Z</dcterms:modified>
</cp:coreProperties>
</file>