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415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91554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485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66752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3711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0691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8380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5257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134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80167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849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A4459-71C4-4EBC-96AB-7883C4B59EE5}" type="datetimeFigureOut">
              <a:rPr lang="en-IN" smtClean="0"/>
              <a:t>24-11-2024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66120-9351-4CA7-827D-56D5A2A29F4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112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atsApp Image 2024-09-25 at 10.27.0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914" y="757515"/>
            <a:ext cx="5415127" cy="5917604"/>
          </a:xfrm>
          <a:prstGeom prst="rect">
            <a:avLst/>
          </a:prstGeom>
        </p:spPr>
      </p:pic>
      <p:pic>
        <p:nvPicPr>
          <p:cNvPr id="5" name="Picture 4" descr="WhatsApp Image 2024-09-25 at 10.25.46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0694" y="744583"/>
            <a:ext cx="5088678" cy="592378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9C5F57F-3E43-4195-A3F0-59C8236A8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7181" y="232664"/>
            <a:ext cx="10740788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solid"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ctr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Lucida Sans Unicode" panose="020B0602030504020204" pitchFamily="34" charset="0"/>
              </a:rPr>
              <a:t>Cut Section of Ather Master Cylinder RH DnD</a:t>
            </a:r>
            <a:r>
              <a:rPr lang="en-US" sz="1600" b="1" dirty="0" smtClean="0">
                <a:latin typeface="Verdana" pitchFamily="34" charset="0"/>
                <a:ea typeface="Verdana" pitchFamily="34" charset="0"/>
              </a:rPr>
              <a:t> </a:t>
            </a:r>
            <a:r>
              <a:rPr lang="en-US" altLang="en-US" sz="1600" dirty="0" smtClean="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Lucida Sans Unicode" panose="020B0602030504020204" pitchFamily="34" charset="0"/>
              </a:rPr>
              <a:t> </a:t>
            </a:r>
            <a:endParaRPr lang="en-IN" sz="600" b="1" dirty="0">
              <a:latin typeface="Verdana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5737" y="1881051"/>
            <a:ext cx="1110343" cy="387966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7566" y="1902823"/>
            <a:ext cx="1110343" cy="387966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6229" y="1780903"/>
            <a:ext cx="1110343" cy="387966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57509" y="1789611"/>
            <a:ext cx="1110343" cy="3879669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00B05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857758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 Unicode</vt:lpstr>
      <vt:lpstr>Verdana</vt:lpstr>
      <vt:lpstr>Office Theme</vt:lpstr>
      <vt:lpstr>PowerPoint Presentation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9</cp:revision>
  <dcterms:created xsi:type="dcterms:W3CDTF">2024-11-24T06:13:46Z</dcterms:created>
  <dcterms:modified xsi:type="dcterms:W3CDTF">2024-11-24T09:40:19Z</dcterms:modified>
</cp:coreProperties>
</file>