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544" y="380290"/>
            <a:ext cx="4105346" cy="427420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61023" y="4916116"/>
            <a:ext cx="5160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Roboto"/>
              </a:rPr>
              <a:t>Circlip was implemented for the 4 mm dimension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775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2024-11-24T06:13:46Z</dcterms:created>
  <dcterms:modified xsi:type="dcterms:W3CDTF">2024-11-24T11:04:07Z</dcterms:modified>
</cp:coreProperties>
</file>