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C5F57F-3E43-4195-A3F0-59C8236A8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09" y="1690255"/>
            <a:ext cx="1074078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Lucida Sans Unicode" panose="020B0602030504020204" pitchFamily="34" charset="0"/>
              </a:rPr>
              <a:t>NO INSPECTION FACILITY AVAILBLE TO INSPECT 4 MM LUG DIMENSION</a:t>
            </a:r>
            <a:endParaRPr lang="en-IN" sz="600" b="1" dirty="0"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5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 Unicode</vt:lpstr>
      <vt:lpstr>Verdana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10</cp:revision>
  <dcterms:created xsi:type="dcterms:W3CDTF">2024-11-24T06:13:46Z</dcterms:created>
  <dcterms:modified xsi:type="dcterms:W3CDTF">2024-11-24T10:58:50Z</dcterms:modified>
</cp:coreProperties>
</file>