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415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1554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4851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675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711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0691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380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5257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1349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0167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849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A4459-71C4-4EBC-96AB-7883C4B59EE5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66120-9351-4CA7-827D-56D5A2A29F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1129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9C5F57F-3E43-4195-A3F0-59C8236A8B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709" y="1690255"/>
            <a:ext cx="10740788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ctr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Lucida Sans Unicode" panose="020B0602030504020204" pitchFamily="34" charset="0"/>
              </a:rPr>
              <a:t>NO INSPECTION FACILITY AVAILBLE TO INSPECT 4 MM LUG DIMENSION</a:t>
            </a:r>
            <a:endParaRPr lang="en-IN" sz="600" b="1" dirty="0">
              <a:latin typeface="Verdana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758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Lucida Sans Unicode</vt:lpstr>
      <vt:lpstr>Verdana</vt:lpstr>
      <vt:lpstr>Office Theme</vt:lpstr>
      <vt:lpstr>PowerPoint Presentation</vt:lpstr>
    </vt:vector>
  </TitlesOfParts>
  <Company>TEMAOS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10</cp:revision>
  <dcterms:created xsi:type="dcterms:W3CDTF">2024-11-24T06:13:46Z</dcterms:created>
  <dcterms:modified xsi:type="dcterms:W3CDTF">2024-11-24T10:58:50Z</dcterms:modified>
</cp:coreProperties>
</file>