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"/>
  </p:notesMasterIdLst>
  <p:sldIdLst>
    <p:sldId id="354" r:id="rId2"/>
    <p:sldId id="357" r:id="rId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CC3300"/>
    <a:srgbClr val="FFFF99"/>
    <a:srgbClr val="E17509"/>
    <a:srgbClr val="E7A96B"/>
    <a:srgbClr val="CF8E0B"/>
    <a:srgbClr val="AE72A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70" d="100"/>
          <a:sy n="7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31818-1CB3-42CE-B0F6-0F8A9BD13160}" type="datetimeFigureOut">
              <a:rPr lang="en-US" smtClean="0"/>
              <a:t>11/28/2024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6632-2B49-4309-B03C-192078B4F8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9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0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0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BFF3204-A5D2-4C35-8039-4DE7C4573A50}" type="datetimeFigureOut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28-11-2024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6F3E81-B457-4C9B-8EF7-691B0C7AF24D}" type="slidenum">
              <a:rPr lang="en-IN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it-IT" sz="1400">
              <a:solidFill>
                <a:srgbClr val="EEECE1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3048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1016000"/>
            <a:ext cx="762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260350"/>
            <a:ext cx="1295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09799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OUTFLOW 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528846"/>
            <a:ext cx="4343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defTabSz="767715" fontAlgn="auto">
              <a:defRPr/>
            </a:pP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100% Inspection of 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Groove 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with 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S</a:t>
            </a:r>
            <a:r>
              <a:rPr lang="mr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nap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gauge . This will Arrest incomplete Operation  Part. </a:t>
            </a:r>
            <a:endParaRPr lang="en-IN" sz="1600" dirty="0">
              <a:solidFill>
                <a:srgbClr val="7030A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15304" r="23914" b="21174"/>
          <a:stretch/>
        </p:blipFill>
        <p:spPr>
          <a:xfrm rot="10800000">
            <a:off x="2895600" y="1851452"/>
            <a:ext cx="3657600" cy="35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143000" y="39262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IN" altLang="en-US" sz="2400" b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Action Plan Evidences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33600" y="1173777"/>
            <a:ext cx="5029201" cy="4616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OUTFLOW - AFTER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867400"/>
            <a:ext cx="28956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fontAlgn="ctr">
              <a:defRPr sz="1200" b="1">
                <a:latin typeface="+mn-lt"/>
              </a:defRPr>
            </a:lvl1pPr>
          </a:lstStyle>
          <a:p>
            <a:pPr lvl="0" algn="ctr" defTabSz="767715" fontAlgn="auto">
              <a:defRPr/>
            </a:pPr>
            <a:r>
              <a:rPr lang="en-IN" sz="1600" dirty="0" smtClean="0">
                <a:solidFill>
                  <a:srgbClr val="7030A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Q-Alert </a:t>
            </a:r>
            <a:endParaRPr lang="en-IN" sz="1600" dirty="0">
              <a:solidFill>
                <a:srgbClr val="FF000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2684"/>
              </p:ext>
            </p:extLst>
          </p:nvPr>
        </p:nvGraphicFramePr>
        <p:xfrm>
          <a:off x="3316287" y="1727200"/>
          <a:ext cx="27035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6439006" imgH="9677289" progId="Excel.Sheet.12">
                  <p:embed/>
                </p:oleObj>
              </mc:Choice>
              <mc:Fallback>
                <p:oleObj name="Worksheet" r:id="rId4" imgW="6439006" imgH="96772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6287" y="1727200"/>
                        <a:ext cx="2703513" cy="4064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3890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32</Words>
  <Application>Microsoft Office PowerPoint</Application>
  <PresentationFormat>On-screen Show (4:3)</PresentationFormat>
  <Paragraphs>8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GillSans</vt:lpstr>
      <vt:lpstr>Times New Roman</vt:lpstr>
      <vt:lpstr>Verdana</vt:lpstr>
      <vt:lpstr>1_Office Theme</vt:lpstr>
      <vt:lpstr>Microsoft Excel Worksheet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MASKING</dc:title>
  <dc:creator>sdvhangute</dc:creator>
  <cp:lastModifiedBy>hp</cp:lastModifiedBy>
  <cp:revision>987</cp:revision>
  <cp:lastPrinted>2022-07-22T12:02:00Z</cp:lastPrinted>
  <dcterms:created xsi:type="dcterms:W3CDTF">2013-06-15T06:58:00Z</dcterms:created>
  <dcterms:modified xsi:type="dcterms:W3CDTF">2024-11-28T18:11:45Z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45C4EDF895C64664BEC3D0FA27E067A2</vt:lpwstr>
  </property>
  <property fmtid="{D5CDD505-2E9C-101B-9397-08002B2CF9AE}" pid="3" name="KSOProductBuildVer">
    <vt:lpwstr>1033-11.2.0.11537</vt:lpwstr>
  </property>
</Properties>
</file>