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354" r:id="rId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28-11-2024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28-11-2024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28-11-2024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28-11-2024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28-11-2024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28-11-2024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28-11-2024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28-11-2024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28-11-2024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28-11-2024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28-11-2024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28-11-2024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r-IN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-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0" y="3392269"/>
            <a:ext cx="4876800" cy="369332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mr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Groove Inspection is done on Sampling Basis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14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980</cp:revision>
  <cp:lastPrinted>2022-07-22T12:02:00Z</cp:lastPrinted>
  <dcterms:created xsi:type="dcterms:W3CDTF">2013-06-15T06:58:00Z</dcterms:created>
  <dcterms:modified xsi:type="dcterms:W3CDTF">2024-11-28T17:58:46Z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