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6"/>
  </p:notesMasterIdLst>
  <p:sldIdLst>
    <p:sldId id="343" r:id="rId2"/>
    <p:sldId id="351" r:id="rId3"/>
    <p:sldId id="352" r:id="rId4"/>
    <p:sldId id="353" r:id="rId5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CC3300"/>
    <a:srgbClr val="FFFF99"/>
    <a:srgbClr val="E17509"/>
    <a:srgbClr val="E7A96B"/>
    <a:srgbClr val="CF8E0B"/>
    <a:srgbClr val="AE72A5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>
      <p:cViewPr varScale="1">
        <p:scale>
          <a:sx n="70" d="100"/>
          <a:sy n="70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31818-1CB3-42CE-B0F6-0F8A9BD13160}" type="datetimeFigureOut">
              <a:rPr lang="en-US" smtClean="0"/>
              <a:t>12/22/2024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06632-2B49-4309-B03C-192078B4F8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9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266591-9996-45CD-86B2-F2642901966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4688" y="808038"/>
            <a:ext cx="5387975" cy="40417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5121275"/>
            <a:ext cx="5391150" cy="4849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46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6C1B-0D01-4D72-B5E9-14581978AFA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66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6C1B-0D01-4D72-B5E9-14581978AFA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02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22-12-2024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22-12-2024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22-12-2024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22-12-2024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22-12-2024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22-12-2024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22-12-2024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22-12-2024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22-12-2024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22-12-2024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22-12-2024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22-12-2024</a:t>
            </a:fld>
            <a:endParaRPr lang="en-IN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IN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Rectangle 6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3777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it-IT" sz="1400">
              <a:solidFill>
                <a:srgbClr val="EEECE1"/>
              </a:solidFill>
              <a:latin typeface="GillSans" pitchFamily="46" charset="0"/>
            </a:endParaRPr>
          </a:p>
        </p:txBody>
      </p:sp>
      <p:sp>
        <p:nvSpPr>
          <p:cNvPr id="8" name="Line 57"/>
          <p:cNvSpPr>
            <a:spLocks noChangeShapeType="1"/>
          </p:cNvSpPr>
          <p:nvPr userDrawn="1"/>
        </p:nvSpPr>
        <p:spPr bwMode="auto">
          <a:xfrm>
            <a:off x="0" y="304800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Line 58"/>
          <p:cNvSpPr>
            <a:spLocks noChangeShapeType="1"/>
          </p:cNvSpPr>
          <p:nvPr userDrawn="1"/>
        </p:nvSpPr>
        <p:spPr bwMode="auto">
          <a:xfrm>
            <a:off x="0" y="1016000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Picture 71" descr="pic0049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260350"/>
            <a:ext cx="1295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Excel_97-2003_Worksheet1.xls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2378333"/>
            <a:ext cx="7239000" cy="1900137"/>
          </a:xfrm>
          <a:prstGeom prst="rect">
            <a:avLst/>
          </a:prstGeom>
          <a:solidFill>
            <a:srgbClr val="92D050"/>
          </a:solidFill>
          <a:ln w="28440" cap="sq">
            <a:solidFill>
              <a:schemeClr val="tx1"/>
            </a:solidFill>
            <a:miter lim="800000"/>
          </a:ln>
          <a:effectLst/>
          <a:extLst/>
        </p:spPr>
        <p:txBody>
          <a:bodyPr lIns="90000" tIns="46800" rIns="90000" bIns="4680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2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Action Plan Evidences</a:t>
            </a:r>
          </a:p>
          <a:p>
            <a:pPr algn="ctr">
              <a:spcBef>
                <a:spcPts val="2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Threading length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Undersize</a:t>
            </a:r>
            <a:r>
              <a:rPr lang="mr-IN" altLang="en-US" sz="2800" b="1" dirty="0" smtClean="0">
                <a:solidFill>
                  <a:srgbClr val="0000FF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-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Fork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Bolt </a:t>
            </a:r>
            <a:r>
              <a:rPr lang="mr-IN" altLang="en-US" sz="2800" b="1" dirty="0" smtClean="0">
                <a:solidFill>
                  <a:srgbClr val="0000FF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</a:p>
          <a:p>
            <a:pPr algn="ctr">
              <a:spcBef>
                <a:spcPts val="2000"/>
              </a:spcBef>
              <a:buFontTx/>
              <a:buNone/>
            </a:pPr>
            <a:r>
              <a:rPr lang="mr-IN" altLang="en-US" sz="2800" b="1" dirty="0">
                <a:solidFill>
                  <a:srgbClr val="0000FF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550DZ03302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ea typeface="Microsoft YaHei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/>
          <p:nvPr/>
        </p:nvCxnSpPr>
        <p:spPr>
          <a:xfrm>
            <a:off x="0" y="1371601"/>
            <a:ext cx="9144000" cy="119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10"/>
          <p:cNvSpPr txBox="1">
            <a:spLocks noChangeArrowheads="1"/>
          </p:cNvSpPr>
          <p:nvPr/>
        </p:nvSpPr>
        <p:spPr bwMode="auto">
          <a:xfrm>
            <a:off x="2209800" y="848999"/>
            <a:ext cx="4953000" cy="46166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accent5"/>
              </a:solidFill>
              <a:latin typeface="Times New Roman" panose="02020603050405020304" pitchFamily="18" charset="0"/>
              <a:ea typeface="Merriweather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392624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IN" altLang="en-US" sz="2400" b="1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Action Plan Evidences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057400" y="1371600"/>
            <a:ext cx="5029201" cy="461665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OCCURRENCE SIDE- AFTER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5715000"/>
            <a:ext cx="8991600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fontAlgn="ctr">
              <a:defRPr sz="1200" b="1">
                <a:latin typeface="+mn-lt"/>
              </a:defRPr>
            </a:lvl1pPr>
          </a:lstStyle>
          <a:p>
            <a:pPr lvl="0" defTabSz="767715" fontAlgn="auto">
              <a:defRPr/>
            </a:pPr>
            <a:r>
              <a:rPr lang="en-IN" sz="1600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Drill Bit Changed. Instead of Modified step drill, Standard drill of 8.70mm is Used and for the chamfer separate chamfer holder arrangement is done on machine.</a:t>
            </a:r>
            <a:endParaRPr lang="en-IN" sz="1600" dirty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2" r="43888" b="32222"/>
          <a:stretch/>
        </p:blipFill>
        <p:spPr>
          <a:xfrm rot="16200000">
            <a:off x="1905000" y="1500544"/>
            <a:ext cx="1143001" cy="4648201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371600" y="4538246"/>
            <a:ext cx="2057399" cy="33855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fontAlgn="ctr">
              <a:defRPr sz="1200" b="1">
                <a:latin typeface="+mn-lt"/>
              </a:defRPr>
            </a:lvl1pPr>
          </a:lstStyle>
          <a:p>
            <a:pPr lvl="0" algn="ctr" defTabSz="767715" fontAlgn="auto">
              <a:defRPr/>
            </a:pPr>
            <a:r>
              <a:rPr lang="en-IN" sz="1600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Std. Drill of 8.70mm</a:t>
            </a:r>
            <a:endParaRPr lang="en-IN" sz="1600" dirty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4419600"/>
            <a:ext cx="2057399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fontAlgn="ctr">
              <a:defRPr sz="1200" b="1">
                <a:latin typeface="+mn-lt"/>
              </a:defRPr>
            </a:lvl1pPr>
          </a:lstStyle>
          <a:p>
            <a:pPr lvl="0" algn="ctr" defTabSz="767715" fontAlgn="auto">
              <a:defRPr/>
            </a:pPr>
            <a:r>
              <a:rPr lang="en-IN" sz="1600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Chamfer Tool Arrangement</a:t>
            </a:r>
            <a:endParaRPr lang="en-IN" sz="1600" dirty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588981"/>
              </p:ext>
            </p:extLst>
          </p:nvPr>
        </p:nvGraphicFramePr>
        <p:xfrm>
          <a:off x="6629400" y="34194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29400" y="3419475"/>
                        <a:ext cx="914400" cy="77152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143000" y="392624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IN" altLang="en-US" sz="2400" b="1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Action Plan Evidences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133600" y="1173777"/>
            <a:ext cx="5029201" cy="461665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OCCURRENCE SIDE- AFTER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6500" y="5791200"/>
            <a:ext cx="4343400" cy="33855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r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Drill ID Inspection with Plain plug Gauge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43333"/>
          <a:stretch/>
        </p:blipFill>
        <p:spPr>
          <a:xfrm>
            <a:off x="2667000" y="2286000"/>
            <a:ext cx="3857625" cy="281940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447283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143000" y="392624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IN" altLang="en-US" sz="2400" b="1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Action Plan Evidences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133600" y="1173777"/>
            <a:ext cx="5029201" cy="461665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OCCURRENCE SIDE- AFTER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986046"/>
            <a:ext cx="2247900" cy="33855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r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Plan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5952292"/>
            <a:ext cx="2247900" cy="33855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r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PFMEA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991302"/>
              </p:ext>
            </p:extLst>
          </p:nvPr>
        </p:nvGraphicFramePr>
        <p:xfrm>
          <a:off x="152400" y="2057400"/>
          <a:ext cx="3762295" cy="353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Worksheet" r:id="rId4" imgW="18878649" imgH="17716429" progId="Excel.Sheet.12">
                  <p:embed/>
                </p:oleObj>
              </mc:Choice>
              <mc:Fallback>
                <p:oleObj name="Worksheet" r:id="rId4" imgW="18878649" imgH="1771642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2057400"/>
                        <a:ext cx="3762295" cy="35306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611639"/>
              </p:ext>
            </p:extLst>
          </p:nvPr>
        </p:nvGraphicFramePr>
        <p:xfrm>
          <a:off x="4114800" y="1803400"/>
          <a:ext cx="48799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Worksheet" r:id="rId6" imgW="19773922" imgH="16468676" progId="Excel.Sheet.8">
                  <p:embed/>
                </p:oleObj>
              </mc:Choice>
              <mc:Fallback>
                <p:oleObj name="Worksheet" r:id="rId6" imgW="19773922" imgH="1646867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4800" y="1803400"/>
                        <a:ext cx="4879975" cy="40640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73572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79</Words>
  <Application>Microsoft Office PowerPoint</Application>
  <PresentationFormat>On-screen Show (4:3)</PresentationFormat>
  <Paragraphs>19</Paragraphs>
  <Slides>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Microsoft YaHei</vt:lpstr>
      <vt:lpstr>Arial</vt:lpstr>
      <vt:lpstr>Calibri</vt:lpstr>
      <vt:lpstr>GillSans</vt:lpstr>
      <vt:lpstr>Merriweather</vt:lpstr>
      <vt:lpstr>Times New Roman</vt:lpstr>
      <vt:lpstr>Verdana</vt:lpstr>
      <vt:lpstr>1_Office Theme</vt:lpstr>
      <vt:lpstr>Worksheet</vt:lpstr>
      <vt:lpstr>Package</vt:lpstr>
      <vt:lpstr>Microsoft Excel 97-2003 Worksheet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MASKING</dc:title>
  <dc:creator>sdvhangute</dc:creator>
  <cp:lastModifiedBy>hp</cp:lastModifiedBy>
  <cp:revision>993</cp:revision>
  <cp:lastPrinted>2022-07-22T12:02:00Z</cp:lastPrinted>
  <dcterms:created xsi:type="dcterms:W3CDTF">2013-06-15T06:58:00Z</dcterms:created>
  <dcterms:modified xsi:type="dcterms:W3CDTF">2024-12-22T12:57:51Z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45C4EDF895C64664BEC3D0FA27E067A2</vt:lpwstr>
  </property>
  <property fmtid="{D5CDD505-2E9C-101B-9397-08002B2CF9AE}" pid="3" name="KSOProductBuildVer">
    <vt:lpwstr>1033-11.2.0.11537</vt:lpwstr>
  </property>
</Properties>
</file>