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4"/>
  </p:notesMasterIdLst>
  <p:sldIdLst>
    <p:sldId id="343" r:id="rId2"/>
    <p:sldId id="354" r:id="rId3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CC3300"/>
    <a:srgbClr val="FFFF99"/>
    <a:srgbClr val="E17509"/>
    <a:srgbClr val="E7A96B"/>
    <a:srgbClr val="CF8E0B"/>
    <a:srgbClr val="AE72A5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70" d="100"/>
          <a:sy n="70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31818-1CB3-42CE-B0F6-0F8A9BD13160}" type="datetimeFigureOut">
              <a:rPr lang="en-US" smtClean="0"/>
              <a:t>12/22/2024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06632-2B49-4309-B03C-192078B4F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9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266591-9996-45CD-86B2-F26429019669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fld>
            <a:endParaRPr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74688" y="808038"/>
            <a:ext cx="5387975" cy="40417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5121275"/>
            <a:ext cx="5391150" cy="4849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115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00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22-12-2024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it-IT" sz="1400">
              <a:solidFill>
                <a:srgbClr val="EEECE1"/>
              </a:solidFill>
              <a:latin typeface="GillSans" pitchFamily="46" charset="0"/>
            </a:endParaRPr>
          </a:p>
        </p:txBody>
      </p:sp>
      <p:sp>
        <p:nvSpPr>
          <p:cNvPr id="8" name="Line 57"/>
          <p:cNvSpPr>
            <a:spLocks noChangeShapeType="1"/>
          </p:cNvSpPr>
          <p:nvPr userDrawn="1"/>
        </p:nvSpPr>
        <p:spPr bwMode="auto">
          <a:xfrm>
            <a:off x="0" y="3048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Line 58"/>
          <p:cNvSpPr>
            <a:spLocks noChangeShapeType="1"/>
          </p:cNvSpPr>
          <p:nvPr userDrawn="1"/>
        </p:nvSpPr>
        <p:spPr bwMode="auto">
          <a:xfrm>
            <a:off x="0" y="10160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188" y="260350"/>
            <a:ext cx="1295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90600" y="2378333"/>
            <a:ext cx="7239000" cy="1900137"/>
          </a:xfrm>
          <a:prstGeom prst="rect">
            <a:avLst/>
          </a:prstGeom>
          <a:solidFill>
            <a:srgbClr val="92D050"/>
          </a:solidFill>
          <a:ln w="28440" cap="sq">
            <a:solidFill>
              <a:schemeClr val="tx1"/>
            </a:solidFill>
            <a:miter lim="800000"/>
          </a:ln>
          <a:effectLst/>
          <a:extLst/>
        </p:spPr>
        <p:txBody>
          <a:bodyPr lIns="90000" tIns="46800" rIns="90000" bIns="46800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spcBef>
                <a:spcPts val="2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Action Plan Evidences</a:t>
            </a:r>
          </a:p>
          <a:p>
            <a:pPr algn="ctr">
              <a:spcBef>
                <a:spcPts val="2000"/>
              </a:spcBef>
              <a:buFontTx/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Threading length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Undersize</a:t>
            </a:r>
            <a:r>
              <a:rPr lang="mr-IN" altLang="en-US" sz="2800" b="1" dirty="0" smtClean="0">
                <a:solidFill>
                  <a:srgbClr val="0000FF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-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Fork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Bolt </a:t>
            </a:r>
            <a:r>
              <a:rPr lang="mr-IN" altLang="en-US" sz="2800" b="1" dirty="0" smtClean="0">
                <a:solidFill>
                  <a:srgbClr val="0000FF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 </a:t>
            </a:r>
          </a:p>
          <a:p>
            <a:pPr algn="ctr">
              <a:spcBef>
                <a:spcPts val="2000"/>
              </a:spcBef>
              <a:buFontTx/>
              <a:buNone/>
            </a:pPr>
            <a:r>
              <a:rPr lang="mr-IN" altLang="en-US" sz="2800" b="1" dirty="0">
                <a:solidFill>
                  <a:srgbClr val="0000FF"/>
                </a:solidFill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550DZ03302</a:t>
            </a:r>
            <a:endParaRPr lang="en-US" altLang="en-US" sz="2800" b="1" dirty="0">
              <a:solidFill>
                <a:srgbClr val="0000FF"/>
              </a:solidFill>
              <a:latin typeface="Times New Roman" pitchFamily="18" charset="0"/>
              <a:ea typeface="Microsoft YaHei" panose="020B0503020204020204" pitchFamily="34" charset="-122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143000" y="39262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IN" altLang="en-US" sz="2400" b="1" dirty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Action Plan Evidences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133600" y="1173777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OUTFLOW - BEFORE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71600" y="5909846"/>
            <a:ext cx="62484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fontAlgn="ctr">
              <a:defRPr sz="1200" b="1">
                <a:latin typeface="+mn-lt"/>
              </a:defRPr>
            </a:lvl1pPr>
          </a:lstStyle>
          <a:p>
            <a:pPr lvl="0" defTabSz="767715" fontAlgn="auto">
              <a:defRPr/>
            </a:pPr>
            <a:r>
              <a:rPr lang="mr-IN" sz="1600" dirty="0" smtClean="0">
                <a:solidFill>
                  <a:srgbClr val="FF000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Inspector not Checked threading till the end 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due to </a:t>
            </a:r>
            <a:r>
              <a:rPr lang="mr-IN" sz="1600" dirty="0" smtClean="0">
                <a:solidFill>
                  <a:srgbClr val="FF000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 </a:t>
            </a:r>
            <a:r>
              <a:rPr lang="mr-IN" sz="1600" dirty="0" smtClean="0">
                <a:solidFill>
                  <a:srgbClr val="FF000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Thread Plug </a:t>
            </a:r>
            <a:r>
              <a:rPr lang="mr-IN" sz="1600" dirty="0" smtClean="0">
                <a:solidFill>
                  <a:srgbClr val="FF000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Gauge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 having short shank not passing till the end</a:t>
            </a:r>
            <a:endParaRPr lang="en-IN" sz="1600" dirty="0">
              <a:solidFill>
                <a:srgbClr val="FF000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00" t="31027" r="16666" b="38616"/>
          <a:stretch/>
        </p:blipFill>
        <p:spPr>
          <a:xfrm rot="10800000">
            <a:off x="3657600" y="2622430"/>
            <a:ext cx="5105400" cy="1546571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37" t="12182" r="27827" b="27817"/>
          <a:stretch/>
        </p:blipFill>
        <p:spPr>
          <a:xfrm>
            <a:off x="1447800" y="1715243"/>
            <a:ext cx="1905000" cy="4114801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3657600" y="4454648"/>
            <a:ext cx="3581400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TPG is not  passing  to the end of Thread due to short shank length of TPG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648200" y="3733800"/>
            <a:ext cx="0" cy="62379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2115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54</Words>
  <Application>Microsoft Office PowerPoint</Application>
  <PresentationFormat>On-screen Show (4:3)</PresentationFormat>
  <Paragraphs>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Microsoft YaHei</vt:lpstr>
      <vt:lpstr>Arial</vt:lpstr>
      <vt:lpstr>Calibri</vt:lpstr>
      <vt:lpstr>GillSans</vt:lpstr>
      <vt:lpstr>Times New Roman</vt:lpstr>
      <vt:lpstr>Verdana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MASKING</dc:title>
  <dc:creator>sdvhangute</dc:creator>
  <cp:lastModifiedBy>hp</cp:lastModifiedBy>
  <cp:revision>984</cp:revision>
  <cp:lastPrinted>2022-07-22T12:02:00Z</cp:lastPrinted>
  <dcterms:created xsi:type="dcterms:W3CDTF">2013-06-15T06:58:00Z</dcterms:created>
  <dcterms:modified xsi:type="dcterms:W3CDTF">2024-12-22T13:15:41Z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45C4EDF895C64664BEC3D0FA27E067A2</vt:lpwstr>
  </property>
  <property fmtid="{D5CDD505-2E9C-101B-9397-08002B2CF9AE}" pid="3" name="KSOProductBuildVer">
    <vt:lpwstr>1033-11.2.0.11537</vt:lpwstr>
  </property>
</Properties>
</file>