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343" r:id="rId2"/>
    <p:sldId id="354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115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90600" y="2378333"/>
            <a:ext cx="7239000" cy="1900137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Threading length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Undersize</a:t>
            </a:r>
            <a:r>
              <a:rPr lang="mr-IN" altLang="en-US" sz="2800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-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Bolt </a:t>
            </a:r>
            <a:r>
              <a:rPr lang="mr-IN" altLang="en-US" sz="2800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 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mr-IN" altLang="en-US" sz="2800" b="1" dirty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550DZ03302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1600" y="5909846"/>
            <a:ext cx="62484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mr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Inspector not Checked threading till the end 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due to </a:t>
            </a:r>
            <a:r>
              <a:rPr lang="mr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</a:t>
            </a:r>
            <a:r>
              <a:rPr lang="mr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Thread Plug </a:t>
            </a:r>
            <a:r>
              <a:rPr lang="mr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Gauge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having short shank not passing till the end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00" t="31027" r="16666" b="38616"/>
          <a:stretch/>
        </p:blipFill>
        <p:spPr>
          <a:xfrm rot="10800000">
            <a:off x="3657600" y="2622430"/>
            <a:ext cx="5105400" cy="1546571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7" t="12182" r="27827" b="27817"/>
          <a:stretch/>
        </p:blipFill>
        <p:spPr>
          <a:xfrm>
            <a:off x="1447800" y="1715243"/>
            <a:ext cx="1905000" cy="4114801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657600" y="4454648"/>
            <a:ext cx="3581400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TPG is not  passing  to the end of Thread due to short shank length of TPG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648200" y="3733800"/>
            <a:ext cx="0" cy="62379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54</Words>
  <Application>Microsoft Office PowerPoint</Application>
  <PresentationFormat>On-screen Show (4:3)</PresentationFormat>
  <Paragraphs>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Microsoft YaHei</vt:lpstr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984</cp:revision>
  <cp:lastPrinted>2022-07-22T12:02:00Z</cp:lastPrinted>
  <dcterms:created xsi:type="dcterms:W3CDTF">2013-06-15T06:58:00Z</dcterms:created>
  <dcterms:modified xsi:type="dcterms:W3CDTF">2024-12-22T13:15:41Z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