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3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727700" y="1517650"/>
            <a:ext cx="1758950" cy="342900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425575" y="1524000"/>
            <a:ext cx="1547813" cy="342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41300" y="1981200"/>
            <a:ext cx="3949700" cy="3352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487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DRILL MACHINE :-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SE/CNC/03                                                                     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Date: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17/05/2025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 flipV="1">
            <a:off x="1066800" y="639763"/>
            <a:ext cx="80772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648200" y="1997075"/>
            <a:ext cx="4038600" cy="3336925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230188" y="5424488"/>
            <a:ext cx="3973512" cy="771623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100" b="1" dirty="0">
                <a:solidFill>
                  <a:srgbClr val="C0504D"/>
                </a:solidFill>
                <a:latin typeface="Verdana" pitchFamily="34" charset="0"/>
              </a:rPr>
              <a:t>Problem/Present Status</a:t>
            </a:r>
            <a:r>
              <a:rPr lang="en-US" altLang="en-US" sz="1100" b="1" dirty="0" smtClean="0">
                <a:solidFill>
                  <a:srgbClr val="C0504D"/>
                </a:solidFill>
                <a:latin typeface="Verdana" pitchFamily="34" charset="0"/>
              </a:rPr>
              <a:t>:</a:t>
            </a: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1100" b="1" dirty="0">
              <a:solidFill>
                <a:srgbClr val="C0504D"/>
              </a:solidFill>
              <a:latin typeface="Verdana" pitchFamily="34" charset="0"/>
            </a:endParaRP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1100" b="1" dirty="0" smtClean="0">
              <a:solidFill>
                <a:srgbClr val="C0504D"/>
              </a:solidFill>
              <a:latin typeface="Verdana" pitchFamily="34" charset="0"/>
            </a:endParaRP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4648200" y="5429250"/>
            <a:ext cx="3962400" cy="925511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  <a:r>
              <a:rPr lang="en-US" altLang="en-US" sz="1200" b="1" dirty="0">
                <a:latin typeface="Verdana" pitchFamily="34" charset="0"/>
              </a:rPr>
              <a:t>Manually part loading shifted to auto parts loading by providing Shute and sensors</a:t>
            </a:r>
            <a:r>
              <a:rPr lang="en-US" altLang="en-US" sz="1200" b="1" dirty="0" smtClean="0">
                <a:latin typeface="Verdana" pitchFamily="34" charset="0"/>
              </a:rPr>
              <a:t>.</a:t>
            </a:r>
            <a:endParaRPr lang="en-US" altLang="en-US" sz="1200" b="1" dirty="0">
              <a:latin typeface="Verdana" pitchFamily="34" charset="0"/>
            </a:endParaRP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200" b="1" dirty="0">
              <a:latin typeface="Verdan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" y="6438900"/>
            <a:ext cx="8648700" cy="309958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C0504D"/>
                </a:solidFill>
                <a:latin typeface="Verdana" pitchFamily="34" charset="0"/>
              </a:rPr>
              <a:t>Benefits </a:t>
            </a:r>
            <a:r>
              <a:rPr lang="en-GB" altLang="en-US" sz="1400" b="1" dirty="0" smtClean="0">
                <a:solidFill>
                  <a:srgbClr val="C0504D"/>
                </a:solidFill>
                <a:latin typeface="Verdana" pitchFamily="34" charset="0"/>
              </a:rPr>
              <a:t>:- </a:t>
            </a:r>
            <a:r>
              <a:rPr lang="en-GB" altLang="en-US" sz="1400" b="1" dirty="0" smtClean="0">
                <a:latin typeface="Verdana" pitchFamily="34" charset="0"/>
              </a:rPr>
              <a:t>NA</a:t>
            </a:r>
            <a:endParaRPr lang="en-GB" altLang="en-US" sz="1400" b="1" dirty="0">
              <a:latin typeface="Verdana" pitchFamily="34" charset="0"/>
            </a:endParaRPr>
          </a:p>
        </p:txBody>
      </p:sp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1447800" y="76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Countermeasure:- Machining stage</a:t>
            </a:r>
            <a:endParaRPr lang="en-US" altLang="en-US" sz="2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685800" cy="6624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7"/>
          <a:stretch/>
        </p:blipFill>
        <p:spPr bwMode="auto">
          <a:xfrm>
            <a:off x="4667003" y="2057400"/>
            <a:ext cx="396124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1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35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ADMINPC</dc:creator>
  <cp:lastModifiedBy>ADMINPC</cp:lastModifiedBy>
  <cp:revision>16</cp:revision>
  <cp:lastPrinted>2023-11-30T06:25:57Z</cp:lastPrinted>
  <dcterms:created xsi:type="dcterms:W3CDTF">2006-08-16T00:00:00Z</dcterms:created>
  <dcterms:modified xsi:type="dcterms:W3CDTF">2025-01-17T07:24:56Z</dcterms:modified>
</cp:coreProperties>
</file>