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4"/>
  </p:notesMasterIdLst>
  <p:sldIdLst>
    <p:sldId id="351" r:id="rId2"/>
    <p:sldId id="352" r:id="rId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70" d="100"/>
          <a:sy n="70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30-12-2024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30-12-2024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30-12-2024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30-12-2024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30-12-2024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30-12-2024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30-12-2024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30-12-2024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30-12-2024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30-12-2024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30-12-2024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30-12-2024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/>
          <p:cNvCxnSpPr/>
          <p:nvPr/>
        </p:nvCxnSpPr>
        <p:spPr>
          <a:xfrm>
            <a:off x="0" y="1371601"/>
            <a:ext cx="9144000" cy="119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10"/>
          <p:cNvSpPr txBox="1">
            <a:spLocks noChangeArrowheads="1"/>
          </p:cNvSpPr>
          <p:nvPr/>
        </p:nvSpPr>
        <p:spPr bwMode="auto">
          <a:xfrm>
            <a:off x="2209800" y="848999"/>
            <a:ext cx="4953000" cy="46166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chemeClr val="accent5"/>
              </a:solidFill>
              <a:latin typeface="Times New Roman" panose="02020603050405020304" pitchFamily="18" charset="0"/>
              <a:ea typeface="Merriweather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1600" y="5791200"/>
            <a:ext cx="67056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lvl="0" defTabSz="767715" fontAlgn="auto">
              <a:defRPr sz="1400" b="1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defRPr>
            </a:lvl1pPr>
          </a:lstStyle>
          <a:p>
            <a:pPr algn="ctr"/>
            <a:r>
              <a:rPr lang="en-IN" dirty="0" smtClean="0">
                <a:solidFill>
                  <a:srgbClr val="0070C0"/>
                </a:solidFill>
              </a:rPr>
              <a:t>M Type Top is used for Clamping with 5.0mm Allen Bolt to Clamp the insert. This will improve  tightening and insert will be clamped more rigidly.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2209800" y="1371600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OCCURRENCE SIDE-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45"/>
          <a:stretch/>
        </p:blipFill>
        <p:spPr>
          <a:xfrm>
            <a:off x="3276600" y="1897568"/>
            <a:ext cx="2819400" cy="3817432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3733800" y="3581401"/>
            <a:ext cx="1295400" cy="10668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/>
          <p:cNvCxnSpPr/>
          <p:nvPr/>
        </p:nvCxnSpPr>
        <p:spPr>
          <a:xfrm>
            <a:off x="0" y="1371601"/>
            <a:ext cx="9144000" cy="119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10"/>
          <p:cNvSpPr txBox="1">
            <a:spLocks noChangeArrowheads="1"/>
          </p:cNvSpPr>
          <p:nvPr/>
        </p:nvSpPr>
        <p:spPr bwMode="auto">
          <a:xfrm>
            <a:off x="2209800" y="848999"/>
            <a:ext cx="4953000" cy="46166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chemeClr val="accent5"/>
              </a:solidFill>
              <a:latin typeface="Times New Roman" panose="02020603050405020304" pitchFamily="18" charset="0"/>
              <a:ea typeface="Merriweather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1981200" y="1371600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OCCURRENCE SIDE-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3" t="2221" r="3987" b="4445"/>
          <a:stretch/>
        </p:blipFill>
        <p:spPr>
          <a:xfrm>
            <a:off x="1752600" y="1939560"/>
            <a:ext cx="3276600" cy="443926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5110519" y="3820638"/>
            <a:ext cx="26670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lvl="0" defTabSz="767715" fontAlgn="auto">
              <a:defRPr sz="1400" b="1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defRPr>
            </a:lvl1pPr>
          </a:lstStyle>
          <a:p>
            <a:pPr algn="ctr"/>
            <a:r>
              <a:rPr lang="en-IN" sz="1600" dirty="0" smtClean="0">
                <a:solidFill>
                  <a:srgbClr val="0070C0"/>
                </a:solidFill>
              </a:rPr>
              <a:t>Updated Work Instruction</a:t>
            </a:r>
            <a:endParaRPr lang="en-IN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42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45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GillSans</vt:lpstr>
      <vt:lpstr>Merriweather</vt:lpstr>
      <vt:lpstr>Times New Roman</vt:lpstr>
      <vt:lpstr>Verdana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hp</cp:lastModifiedBy>
  <cp:revision>983</cp:revision>
  <cp:lastPrinted>2022-07-22T12:02:00Z</cp:lastPrinted>
  <dcterms:created xsi:type="dcterms:W3CDTF">2013-06-15T06:58:00Z</dcterms:created>
  <dcterms:modified xsi:type="dcterms:W3CDTF">2024-12-30T01:19:49Z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