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3"/>
  </p:notesMasterIdLst>
  <p:sldIdLst>
    <p:sldId id="354" r:id="rId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70" d="100"/>
          <a:sy n="70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12/22/2024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599" y="1173776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OUTFLOW - BEFORE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7800" y="5739825"/>
            <a:ext cx="67056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defTabSz="767715" fontAlgn="auto">
              <a:defRPr/>
            </a:pP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TNMG Insert Became Loose in Running Condition. Due to use of use of regular Top Clamp with 3.0mm Allen Bolt insert might have tightened with less rigidity.</a:t>
            </a:r>
            <a:endParaRPr lang="en-IN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693150"/>
            <a:ext cx="3224213" cy="4012849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309281" y="3581400"/>
            <a:ext cx="8382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15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36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GillSans</vt:lpstr>
      <vt:lpstr>Times New Roman</vt:lpstr>
      <vt:lpstr>Verdana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hp</cp:lastModifiedBy>
  <cp:revision>984</cp:revision>
  <cp:lastPrinted>2022-07-22T12:02:00Z</cp:lastPrinted>
  <dcterms:created xsi:type="dcterms:W3CDTF">2013-06-15T06:58:00Z</dcterms:created>
  <dcterms:modified xsi:type="dcterms:W3CDTF">2024-12-22T16:31:39Z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