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3"/>
  </p:notesMasterIdLst>
  <p:sldIdLst>
    <p:sldId id="354" r:id="rId2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3" autoAdjust="0"/>
    <p:restoredTop sz="94660"/>
  </p:normalViewPr>
  <p:slideViewPr>
    <p:cSldViewPr>
      <p:cViewPr varScale="1">
        <p:scale>
          <a:sx n="70" d="100"/>
          <a:sy n="70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12/22/2024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209799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OUTFLOW - AFTER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0" y="5493603"/>
            <a:ext cx="495300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defTabSz="767715" fontAlgn="auto">
              <a:defRPr/>
            </a:pPr>
            <a:r>
              <a:rPr lang="en-IN" sz="1600" dirty="0" smtClean="0">
                <a:solidFill>
                  <a:srgbClr val="7030A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Part checked with mating part after plating. Sampling Size increased to 50%. And if any part found not ok then 100% Lot inspection will be done</a:t>
            </a:r>
            <a:endParaRPr lang="en-IN" sz="1600" dirty="0">
              <a:solidFill>
                <a:srgbClr val="7030A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16" r="22074" b="13152"/>
          <a:stretch/>
        </p:blipFill>
        <p:spPr>
          <a:xfrm>
            <a:off x="2678014" y="1981200"/>
            <a:ext cx="4256186" cy="3249703"/>
          </a:xfrm>
          <a:prstGeom prst="rect">
            <a:avLst/>
          </a:prstGeom>
          <a:ln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3142115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36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GillSans</vt:lpstr>
      <vt:lpstr>Times New Roman</vt:lpstr>
      <vt:lpstr>Verdana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hp</cp:lastModifiedBy>
  <cp:revision>990</cp:revision>
  <cp:lastPrinted>2022-07-22T12:02:00Z</cp:lastPrinted>
  <dcterms:created xsi:type="dcterms:W3CDTF">2013-06-15T06:58:00Z</dcterms:created>
  <dcterms:modified xsi:type="dcterms:W3CDTF">2024-12-22T17:09:36Z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