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22-12-2024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5493603"/>
            <a:ext cx="49530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Material checked with mating part on sampling basis. </a:t>
            </a:r>
          </a:p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Sampling Size 20%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6" r="22074" b="13152"/>
          <a:stretch/>
        </p:blipFill>
        <p:spPr>
          <a:xfrm>
            <a:off x="2678014" y="1981200"/>
            <a:ext cx="4256186" cy="3249703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20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981</cp:revision>
  <cp:lastPrinted>2022-07-22T12:02:00Z</cp:lastPrinted>
  <dcterms:created xsi:type="dcterms:W3CDTF">2013-06-15T06:58:00Z</dcterms:created>
  <dcterms:modified xsi:type="dcterms:W3CDTF">2024-12-22T17:10:56Z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