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1142999" y="3352800"/>
            <a:ext cx="6705600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lvl="0" defTabSz="767715" fontAlgn="auto">
              <a:defRPr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100% Inspection of Major Diameter and Dia.26.20m Stared at Process stage. Instruction given to operator to take offset of 0.2-0.3mm after insert change. Effectiveness of this will be monitored and if such defects occurs at customer end again then threading will be don on thread rolling with pre-roll diameter maintaining in Grinding Operation.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81198" y="19050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OCCURENCE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5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057399" y="12192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OCCURENCE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1001" y="5852755"/>
            <a:ext cx="1981200" cy="33855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Training Record</a:t>
            </a:r>
            <a:endParaRPr lang="en-US" sz="1600" b="1" dirty="0"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715000" y="5909846"/>
            <a:ext cx="1981200" cy="33855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Control Plan</a:t>
            </a:r>
            <a:endParaRPr lang="en-US" sz="1600" b="1" dirty="0"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4" y="1780601"/>
            <a:ext cx="2698126" cy="3781999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571333"/>
              </p:ext>
            </p:extLst>
          </p:nvPr>
        </p:nvGraphicFramePr>
        <p:xfrm>
          <a:off x="4267200" y="1767288"/>
          <a:ext cx="4686300" cy="41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24193553" imgH="21164428" progId="Excel.Sheet.12">
                  <p:embed/>
                </p:oleObj>
              </mc:Choice>
              <mc:Fallback>
                <p:oleObj name="Worksheet" r:id="rId4" imgW="24193553" imgH="211644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67200" y="1767288"/>
                        <a:ext cx="4686300" cy="410011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666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GillSans</vt:lpstr>
      <vt:lpstr>Times New Roman</vt:lpstr>
      <vt:lpstr>Verdana</vt:lpstr>
      <vt:lpstr>1_Office Theme</vt:lpstr>
      <vt:lpstr>Microsoft Excel Worksheet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987</cp:revision>
  <cp:lastPrinted>2022-07-22T12:02:00Z</cp:lastPrinted>
  <dcterms:created xsi:type="dcterms:W3CDTF">2013-06-15T06:58:00Z</dcterms:created>
  <dcterms:modified xsi:type="dcterms:W3CDTF">2025-01-03T02:07:43Z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