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03-01-2025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599" y="1173776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5791200"/>
            <a:ext cx="67056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Inspection of Major Diameter of threading with Plain Ring  No-Gauge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67" t="12054" r="33333"/>
          <a:stretch/>
        </p:blipFill>
        <p:spPr>
          <a:xfrm>
            <a:off x="2667000" y="1920809"/>
            <a:ext cx="4114800" cy="353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987</cp:revision>
  <cp:lastPrinted>2022-07-22T12:02:00Z</cp:lastPrinted>
  <dcterms:created xsi:type="dcterms:W3CDTF">2013-06-15T06:58:00Z</dcterms:created>
  <dcterms:modified xsi:type="dcterms:W3CDTF">2025-01-03T01:51:02Z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