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1143000" y="3276600"/>
            <a:ext cx="67056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lvl="0" defTabSz="767715" fontAlgn="auto">
              <a:defRPr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Operator not Provided offset after changing Insert.</a:t>
            </a:r>
          </a:p>
          <a:p>
            <a:pPr lvl="0" defTabSz="767715" fontAlgn="auto">
              <a:defRPr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Also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instruction for operator was  to maintain tight No-Go of Thread Ring Gauge at Process stage, No Checkpoint of Major Dia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meter Inspection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38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983</cp:revision>
  <cp:lastPrinted>2022-07-22T12:02:00Z</cp:lastPrinted>
  <dcterms:created xsi:type="dcterms:W3CDTF">2013-06-15T06:58:00Z</dcterms:created>
  <dcterms:modified xsi:type="dcterms:W3CDTF">2025-01-03T02:17:01Z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