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"/>
  </p:notesMasterIdLst>
  <p:sldIdLst>
    <p:sldId id="354" r:id="rId2"/>
    <p:sldId id="355" r:id="rId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3300"/>
    <a:srgbClr val="FFFF99"/>
    <a:srgbClr val="E17509"/>
    <a:srgbClr val="E7A96B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0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7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03-01-2025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it-IT" sz="1400">
              <a:solidFill>
                <a:srgbClr val="EEECE1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09799" y="1173777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OUTFLOW 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493603"/>
            <a:ext cx="9067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defTabSz="767715" fontAlgn="auto">
              <a:defRPr/>
            </a:pP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Major Diameter and Dia.Ǿ26.20-0.2mm are finished in one </a:t>
            </a:r>
            <a:r>
              <a:rPr lang="en-IN" sz="1600" dirty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T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urning Setup, So, to avoid major diameter undersize issue again, 100% inspection </a:t>
            </a:r>
            <a:r>
              <a:rPr lang="en-IN" sz="1600" dirty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of 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Ǿ26.20-0.2mm is implemented along with Threading major diameter Inspection</a:t>
            </a:r>
            <a:endParaRPr lang="en-IN" sz="1600" dirty="0">
              <a:solidFill>
                <a:srgbClr val="7030A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18537" r="35833" b="11263"/>
          <a:stretch/>
        </p:blipFill>
        <p:spPr>
          <a:xfrm>
            <a:off x="381000" y="1954929"/>
            <a:ext cx="3886200" cy="343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t="29249" r="43281" b="8139"/>
          <a:stretch/>
        </p:blipFill>
        <p:spPr>
          <a:xfrm>
            <a:off x="4724400" y="1916205"/>
            <a:ext cx="3733800" cy="3476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3488933"/>
            <a:ext cx="990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Go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4365719"/>
            <a:ext cx="36576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algn="ctr" defTabSz="767715" fontAlgn="auto">
              <a:defRPr/>
            </a:pP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If Dia.Ǿ26.20-0.2mm became undersize it will pass through  No-Go Ring &amp; as </a:t>
            </a:r>
            <a:r>
              <a:rPr lang="en-IN" sz="1600" dirty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M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ajor Dia. is also finished along with this diameter will get Detected.</a:t>
            </a:r>
            <a:endParaRPr lang="en-IN" sz="1600" dirty="0">
              <a:solidFill>
                <a:srgbClr val="7030A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527784"/>
            <a:ext cx="9906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09799" y="1173777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OUTFLOW 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867400"/>
            <a:ext cx="10668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-Alert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867400"/>
            <a:ext cx="22860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Standard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0" y="1908332"/>
            <a:ext cx="3004640" cy="3888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92" y="1908331"/>
            <a:ext cx="2987307" cy="3865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5357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85</Words>
  <Application>Microsoft Office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GillSans</vt:lpstr>
      <vt:lpstr>Times New Roman</vt:lpstr>
      <vt:lpstr>Verdana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hp</cp:lastModifiedBy>
  <cp:revision>994</cp:revision>
  <cp:lastPrinted>2022-07-22T12:02:00Z</cp:lastPrinted>
  <dcterms:created xsi:type="dcterms:W3CDTF">2013-06-15T06:58:00Z</dcterms:created>
  <dcterms:modified xsi:type="dcterms:W3CDTF">2025-01-03T02:16:53Z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45C4EDF895C64664BEC3D0FA27E067A2</vt:lpwstr>
  </property>
  <property fmtid="{D5CDD505-2E9C-101B-9397-08002B2CF9AE}" pid="3" name="KSOProductBuildVer">
    <vt:lpwstr>1033-11.2.0.11537</vt:lpwstr>
  </property>
</Properties>
</file>