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4" r:id="rId2"/>
  </p:sldMasterIdLst>
  <p:sldIdLst>
    <p:sldId id="374" r:id="rId3"/>
    <p:sldId id="373" r:id="rId4"/>
    <p:sldId id="376" r:id="rId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EBF1DE"/>
    <a:srgbClr val="DDD9C4"/>
    <a:srgbClr val="D7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5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4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2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3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11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6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28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30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53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3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54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6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5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6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9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9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42966A-F19A-0A1D-DCAB-339BFE54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866" y="2099024"/>
            <a:ext cx="2890934" cy="2323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40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1088D9-39F2-4E23-A03E-D90A53757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14794" y="584657"/>
            <a:ext cx="1137753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sz="1600" b="1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Part name &amp; Part no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CANISTER -K10-P/C (S2BY01807B)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	</a:t>
            </a:r>
          </a:p>
          <a:p>
            <a:pPr eaLnBrk="1" fontAlgn="t" hangingPunct="1">
              <a:defRPr/>
            </a:pPr>
            <a:r>
              <a:rPr lang="en-US" sz="1600" b="1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Model- Customer complaint 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r>
              <a:rPr lang="en-US" sz="160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DEPTH U/SIZE.-ID FITMENT NOT OK DIA-47.5 -0.1 OBSERVED-47.0 MM.</a:t>
            </a:r>
          </a:p>
          <a:p>
            <a:pPr eaLnBrk="1" fontAlgn="t" hangingPunct="1">
              <a:defRPr/>
            </a:pPr>
            <a:endParaRPr lang="en-US" sz="1600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eaLnBrk="1" fontAlgn="ctr" hangingPunct="1">
              <a:defRPr/>
            </a:pPr>
            <a:r>
              <a:rPr lang="en-US" sz="1600" b="1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Physical Phenomenon</a:t>
            </a:r>
            <a:r>
              <a:rPr lang="en-US" sz="1600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600" b="1" i="0" u="none" strike="noStrike" kern="1200" dirty="0">
                <a:effectLst/>
                <a:latin typeface="Arial Narrow" panose="020B0606020202030204" pitchFamily="34" charset="0"/>
                <a:ea typeface="+mn-ea"/>
                <a:cs typeface="+mn-cs"/>
              </a:rPr>
              <a:t>Groove ID spec. 47.5 -0.1 observed 47.10 Under Size by  0.4mm.</a:t>
            </a:r>
            <a:endParaRPr lang="en-US" sz="16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14794" y="93315"/>
            <a:ext cx="1137753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ctr"/>
            <a:r>
              <a:rPr 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QSR Issues – Corrective actions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9498" y="4842456"/>
            <a:ext cx="3795578" cy="37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Drawing Snap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2207983" y="4842456"/>
            <a:ext cx="3795578" cy="37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Snap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757646" y="2063931"/>
            <a:ext cx="5747657" cy="2495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7370875" y="2033411"/>
            <a:ext cx="4211525" cy="2495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452E5B-2B6E-0E02-B6CB-77D979188827}"/>
              </a:ext>
            </a:extLst>
          </p:cNvPr>
          <p:cNvSpPr/>
          <p:nvPr/>
        </p:nvSpPr>
        <p:spPr>
          <a:xfrm rot="10800000">
            <a:off x="9221755" y="4173505"/>
            <a:ext cx="914400" cy="1974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13358-0832-2BA2-DF33-BE7832C7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90379" y="1712018"/>
            <a:ext cx="2350185" cy="311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61724"/>
              </p:ext>
            </p:extLst>
          </p:nvPr>
        </p:nvGraphicFramePr>
        <p:xfrm>
          <a:off x="304800" y="2985678"/>
          <a:ext cx="11608158" cy="3840480"/>
        </p:xfrm>
        <a:graphic>
          <a:graphicData uri="http://schemas.openxmlformats.org/drawingml/2006/table">
            <a:tbl>
              <a:tblPr/>
              <a:tblGrid>
                <a:gridCol w="999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4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7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99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Part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Model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Vendor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Defect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Actions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T. Date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Status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612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CANISTER -K10-P/C (S2BY01807B)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CANISTER -K10-P/C 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MCTPL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Customer complaint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DEPTH U/SIZE.-ID FITMENT NOT OK DIA-47.5 -0.1 OBSERVED-47.0 MM.</a:t>
                      </a:r>
                    </a:p>
                    <a:p>
                      <a:pPr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Physical Phenomenon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Groove ID spec. 47.5 -0.1 observed 47.10 Under Size by  0.4mm.</a:t>
                      </a: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1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;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.Groove ID under size by 0.4mm.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2: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Due to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Insert wear out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3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Wear out in running condition and Insert not change before wear out.</a:t>
                      </a: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4 :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Not detect in regular production.</a:t>
                      </a: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Why-5:-Because insert wear before a as per decided tool life..</a:t>
                      </a:r>
                    </a:p>
                    <a:p>
                      <a:pPr eaLnBrk="1" fontAlgn="ctr" hangingPunct="1">
                        <a:defRPr/>
                      </a:pP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Root</a:t>
                      </a:r>
                      <a:r>
                        <a:rPr lang="en-US" sz="1200" b="1" i="0" u="sng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Cause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:. Insert wear before a as per decided tool life.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Containment Action :-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.ETL End –  113 Qty rejected by ETL and Found 286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nos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OK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. Available stock at Supplier  end verified for Dim 47.5 whole lot qty -370. 3.Awareness given to all concern person with Q alert.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Inspection side action Supplier End (MCTPL):-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Provided vernier &amp; 100% inspection started at final inspection stage.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Available stock at Supplier  end verified for Dim 47.5 whole lot qty -370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100% dot marking started at inside near groove.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Inspection side action ETL End:-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1-Segregation completed at 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ETL End –  113 Qty rejected by ETL and Found 286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nos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OK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2- Q Alert displayed.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Cause Side Action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:-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1.New insert changed and setup completed.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2.After changing insert ,Tool life monitoring started and insert life to be fixed (Now insert to be changed after 3000 no's ).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New insert to be procured for maintaining min max stock.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28.12.2024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28.12.2024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28.12.2024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29.12.2024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28.12.2024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27.12.2024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27.12.2024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27.12.2024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02.01.2025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05.01.2025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41042" y="537542"/>
            <a:ext cx="1791872" cy="3385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After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04800" y="93315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Corrective Action Details 98765-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533" y="920170"/>
            <a:ext cx="5423074" cy="1985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7690" y="539769"/>
            <a:ext cx="150730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27313" y="920170"/>
            <a:ext cx="5885645" cy="2373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13557"/>
              </p:ext>
            </p:extLst>
          </p:nvPr>
        </p:nvGraphicFramePr>
        <p:xfrm>
          <a:off x="344532" y="6474561"/>
          <a:ext cx="2530462" cy="321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HORIZONTAL DEPLOYMENT 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: </a:t>
                      </a:r>
                      <a:r>
                        <a:rPr lang="en-US" sz="105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NA</a:t>
                      </a:r>
                      <a:endParaRPr lang="en-IN" sz="105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735265"/>
              </p:ext>
            </p:extLst>
          </p:nvPr>
        </p:nvGraphicFramePr>
        <p:xfrm>
          <a:off x="4185636" y="6485348"/>
          <a:ext cx="4030900" cy="40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SUSTENANCE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PREVENTIVE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) ACTIONS  1.Tool life sheet monitoring daily 2.Check sheet  Layer Audit .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07394"/>
              </p:ext>
            </p:extLst>
          </p:nvPr>
        </p:nvGraphicFramePr>
        <p:xfrm>
          <a:off x="8654188" y="6481125"/>
          <a:ext cx="2872408" cy="41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SYSTEM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ACTIONS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:-In process Inspection,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Process Audit &amp; Product Audit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1888301" y="2372669"/>
            <a:ext cx="1864822" cy="533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Groove ID spec. 47.5 -0.1 observed 47.10 Under Size by  0.4mm.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27313" y="2113244"/>
            <a:ext cx="1781541" cy="8117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sz="1200" dirty="0">
                <a:solidFill>
                  <a:srgbClr val="00B050"/>
                </a:solidFill>
                <a:latin typeface="Arial Narrow" panose="020B0606020202030204" pitchFamily="34" charset="0"/>
              </a:rPr>
              <a:t>Groove ID spec. 47.5 -0.1 observed 47.45 OK –Observed within specification.</a:t>
            </a:r>
            <a:endParaRPr lang="en-IN" sz="1100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118161" y="996024"/>
            <a:ext cx="1305068" cy="61173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ECAF67-3890-7FEA-EF65-22839DE73681}"/>
              </a:ext>
            </a:extLst>
          </p:cNvPr>
          <p:cNvSpPr/>
          <p:nvPr/>
        </p:nvSpPr>
        <p:spPr>
          <a:xfrm>
            <a:off x="550506" y="1377122"/>
            <a:ext cx="868912" cy="2306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0D5264-6147-A313-2E4A-13F07622278E}"/>
              </a:ext>
            </a:extLst>
          </p:cNvPr>
          <p:cNvSpPr/>
          <p:nvPr/>
        </p:nvSpPr>
        <p:spPr>
          <a:xfrm>
            <a:off x="266376" y="2437434"/>
            <a:ext cx="1543768" cy="4687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rgbClr val="FF0000"/>
                </a:solidFill>
                <a:latin typeface="Arial Narrow" panose="020B0606020202030204" pitchFamily="34" charset="0"/>
              </a:rPr>
              <a:t>DEPTH U/SIZE.-ID FITMENT NOT OK DIA-47.5 -0.1 OBSERVED-47.0 MM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B22B73-A2DF-07BF-EEE7-70EED5A0E977}"/>
              </a:ext>
            </a:extLst>
          </p:cNvPr>
          <p:cNvSpPr/>
          <p:nvPr/>
        </p:nvSpPr>
        <p:spPr>
          <a:xfrm>
            <a:off x="7896972" y="2215253"/>
            <a:ext cx="1482844" cy="520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rgbClr val="00B050"/>
                </a:solidFill>
                <a:latin typeface="Arial Narrow" panose="020B0606020202030204" pitchFamily="34" charset="0"/>
              </a:rPr>
              <a:t>100% gauges inspection Dot marking started.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13358-0832-2BA2-DF33-BE7832C7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40293" y="903720"/>
            <a:ext cx="1193267" cy="1581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2966A-F19A-0A1D-DCAB-339BFE54D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69" y="1083022"/>
            <a:ext cx="1403696" cy="12499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013358-0832-2BA2-DF33-BE7832C7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58366" y="813392"/>
            <a:ext cx="1024656" cy="1358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282D63-7929-4521-2B26-1DA0A3BDC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56104" y="696486"/>
            <a:ext cx="1125064" cy="164332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63693DA-D22F-5D75-29AB-1296EFB98A85}"/>
              </a:ext>
            </a:extLst>
          </p:cNvPr>
          <p:cNvSpPr/>
          <p:nvPr/>
        </p:nvSpPr>
        <p:spPr>
          <a:xfrm>
            <a:off x="9832914" y="2380300"/>
            <a:ext cx="2003844" cy="369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rgbClr val="00B050"/>
                </a:solidFill>
                <a:latin typeface="Arial Narrow" panose="020B0606020202030204" pitchFamily="34" charset="0"/>
              </a:rPr>
              <a:t>New insert changed and tool change frequency revised.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16A2AE-F0F4-E140-BDED-786C6CC255A7}"/>
              </a:ext>
            </a:extLst>
          </p:cNvPr>
          <p:cNvSpPr/>
          <p:nvPr/>
        </p:nvSpPr>
        <p:spPr>
          <a:xfrm>
            <a:off x="8874068" y="1616260"/>
            <a:ext cx="192134" cy="1834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F26A1BC-DF79-A1A8-D1CE-3895BA254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79" y="1037102"/>
            <a:ext cx="1868797" cy="134319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EFB036C-F6AA-A17A-874C-A127EEAB3A85}"/>
              </a:ext>
            </a:extLst>
          </p:cNvPr>
          <p:cNvSpPr/>
          <p:nvPr/>
        </p:nvSpPr>
        <p:spPr>
          <a:xfrm>
            <a:off x="3925075" y="2429803"/>
            <a:ext cx="1864822" cy="533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Insert wear out in running conditions.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E0EB67-048A-3E7A-C587-EACC898BE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9452" y="967840"/>
            <a:ext cx="1957305" cy="1355545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F56848DF-0807-9438-DCA3-59FF3EEFA226}"/>
              </a:ext>
            </a:extLst>
          </p:cNvPr>
          <p:cNvSpPr/>
          <p:nvPr/>
        </p:nvSpPr>
        <p:spPr>
          <a:xfrm>
            <a:off x="4385368" y="1619764"/>
            <a:ext cx="192134" cy="183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F894B9-9C48-CC44-F5AC-3379A40726A7}"/>
              </a:ext>
            </a:extLst>
          </p:cNvPr>
          <p:cNvSpPr/>
          <p:nvPr/>
        </p:nvSpPr>
        <p:spPr>
          <a:xfrm>
            <a:off x="10055695" y="1215268"/>
            <a:ext cx="190168" cy="277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3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009BF1D-0E02-5819-0C57-F8F1BB37F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25407" y="969173"/>
            <a:ext cx="1125064" cy="1643327"/>
          </a:xfrm>
          <a:prstGeom prst="rect">
            <a:avLst/>
          </a:prstGeom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04800" y="209226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Evidences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32848" y="2429659"/>
            <a:ext cx="1678540" cy="100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100% inspection at final inspection stage with  Dot marking</a:t>
            </a:r>
            <a:endParaRPr lang="en-IN" sz="1600" dirty="0"/>
          </a:p>
        </p:txBody>
      </p:sp>
      <p:sp>
        <p:nvSpPr>
          <p:cNvPr id="17" name="Rectangle 16"/>
          <p:cNvSpPr/>
          <p:nvPr/>
        </p:nvSpPr>
        <p:spPr>
          <a:xfrm>
            <a:off x="5687008" y="2634166"/>
            <a:ext cx="5758316" cy="51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Supplier Check point added in process, Hourly inspection &amp; setup inspection reports.</a:t>
            </a:r>
            <a:endParaRPr lang="en-IN" sz="1600" dirty="0"/>
          </a:p>
        </p:txBody>
      </p:sp>
      <p:sp>
        <p:nvSpPr>
          <p:cNvPr id="24" name="Rectangle 23"/>
          <p:cNvSpPr/>
          <p:nvPr/>
        </p:nvSpPr>
        <p:spPr>
          <a:xfrm>
            <a:off x="905383" y="4789358"/>
            <a:ext cx="2361949" cy="634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Certified lot identification mark details.</a:t>
            </a:r>
            <a:endParaRPr lang="en-IN" sz="1600" dirty="0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3163144" y="709359"/>
            <a:ext cx="600308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Supplier End Evidences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4630" y="1335006"/>
            <a:ext cx="1678540" cy="940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30" name="Rectangle 29"/>
          <p:cNvSpPr/>
          <p:nvPr/>
        </p:nvSpPr>
        <p:spPr>
          <a:xfrm>
            <a:off x="5748219" y="1294636"/>
            <a:ext cx="1678540" cy="940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32" name="Rectangle 31"/>
          <p:cNvSpPr/>
          <p:nvPr/>
        </p:nvSpPr>
        <p:spPr>
          <a:xfrm>
            <a:off x="7853870" y="1198564"/>
            <a:ext cx="3591454" cy="1414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021C5-73CD-6402-14B9-180A2CF1642D}"/>
              </a:ext>
            </a:extLst>
          </p:cNvPr>
          <p:cNvSpPr/>
          <p:nvPr/>
        </p:nvSpPr>
        <p:spPr>
          <a:xfrm>
            <a:off x="1016867" y="3254252"/>
            <a:ext cx="2250465" cy="1404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56811D-C583-73CC-FAC9-69ABA4315DCA}"/>
              </a:ext>
            </a:extLst>
          </p:cNvPr>
          <p:cNvSpPr/>
          <p:nvPr/>
        </p:nvSpPr>
        <p:spPr>
          <a:xfrm>
            <a:off x="779028" y="2433434"/>
            <a:ext cx="2193281" cy="634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New insert with </a:t>
            </a:r>
            <a:r>
              <a:rPr lang="en-US" sz="1600" b="0" i="0" u="none" strike="noStrike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maintaining min max stock</a:t>
            </a:r>
            <a:endParaRPr lang="en-IN" sz="16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4ABCA9-2CAE-56C5-46F6-9F2813034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79" y="1335006"/>
            <a:ext cx="1541420" cy="9032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D2D168-E386-E881-BBD4-0C08A2A8A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911" y="3728838"/>
            <a:ext cx="1614195" cy="129215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FB427B4-4245-F3D9-2D0F-E052C48F0544}"/>
              </a:ext>
            </a:extLst>
          </p:cNvPr>
          <p:cNvSpPr/>
          <p:nvPr/>
        </p:nvSpPr>
        <p:spPr>
          <a:xfrm>
            <a:off x="6725314" y="1879616"/>
            <a:ext cx="192134" cy="1834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68964E5-F170-030B-6186-2D3DDBA9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88233" y="3023193"/>
            <a:ext cx="1303927" cy="190458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9B46C27-E28C-A380-1CCD-4B95FB06AA23}"/>
              </a:ext>
            </a:extLst>
          </p:cNvPr>
          <p:cNvSpPr/>
          <p:nvPr/>
        </p:nvSpPr>
        <p:spPr>
          <a:xfrm>
            <a:off x="2178685" y="4098896"/>
            <a:ext cx="275266" cy="31208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945CC2-6406-11D3-A614-ADC2EE2A8757}"/>
              </a:ext>
            </a:extLst>
          </p:cNvPr>
          <p:cNvSpPr/>
          <p:nvPr/>
        </p:nvSpPr>
        <p:spPr>
          <a:xfrm>
            <a:off x="4506386" y="5291367"/>
            <a:ext cx="2411062" cy="33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Quality alert </a:t>
            </a:r>
            <a:endParaRPr lang="en-IN" sz="1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4AEFE8-A6E7-78B3-742D-46102864438B}"/>
              </a:ext>
            </a:extLst>
          </p:cNvPr>
          <p:cNvSpPr/>
          <p:nvPr/>
        </p:nvSpPr>
        <p:spPr>
          <a:xfrm>
            <a:off x="4505068" y="3676927"/>
            <a:ext cx="2412380" cy="1404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C7BA29-204A-9C72-5EB9-CCF005C4AC9F}"/>
              </a:ext>
            </a:extLst>
          </p:cNvPr>
          <p:cNvSpPr/>
          <p:nvPr/>
        </p:nvSpPr>
        <p:spPr>
          <a:xfrm>
            <a:off x="7426759" y="4098896"/>
            <a:ext cx="1598714" cy="832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Before insert life is 4000 no’s. </a:t>
            </a:r>
            <a:endParaRPr lang="en-IN" sz="1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79EFE8-11AB-CF7A-0F3F-7CBC5E1D8F9B}"/>
              </a:ext>
            </a:extLst>
          </p:cNvPr>
          <p:cNvSpPr/>
          <p:nvPr/>
        </p:nvSpPr>
        <p:spPr>
          <a:xfrm>
            <a:off x="9237634" y="5351128"/>
            <a:ext cx="2634335" cy="832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Now insert life fixed-3000 no’s Reduced tool life after customer complaints.  </a:t>
            </a:r>
            <a:endParaRPr lang="en-IN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FD667-8C35-EAC4-3A2D-5782E3234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775" y="3636867"/>
            <a:ext cx="1728883" cy="1639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AEF589-B55B-5074-7760-F8DAC154D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101729" y="794665"/>
            <a:ext cx="1108167" cy="20092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1A1FC4-E126-D1CD-56E1-C717E199D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095779" y="890562"/>
            <a:ext cx="1259511" cy="19468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5671AFE-6D6D-6F90-5276-C4F94AD2AE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9989528" y="1017214"/>
            <a:ext cx="1130549" cy="16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99228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8146</TotalTime>
  <Words>563</Words>
  <Application>Microsoft Office PowerPoint</Application>
  <PresentationFormat>Widescreen</PresentationFormat>
  <Paragraphs>117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Times New Roman</vt:lpstr>
      <vt:lpstr>6_Office Theme</vt:lpstr>
      <vt:lpstr>7_Office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VINITKUMAR RATANPURA</dc:creator>
  <cp:lastModifiedBy>Krishnat Shedge</cp:lastModifiedBy>
  <cp:revision>821</cp:revision>
  <cp:lastPrinted>2023-03-29T07:02:09Z</cp:lastPrinted>
  <dcterms:created xsi:type="dcterms:W3CDTF">2014-10-29T04:23:53Z</dcterms:created>
  <dcterms:modified xsi:type="dcterms:W3CDTF">2025-01-08T11:43:42Z</dcterms:modified>
</cp:coreProperties>
</file>